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49"/>
  </p:notesMasterIdLst>
  <p:handoutMasterIdLst>
    <p:handoutMasterId r:id="rId50"/>
  </p:handoutMasterIdLst>
  <p:sldIdLst>
    <p:sldId id="336" r:id="rId2"/>
    <p:sldId id="442" r:id="rId3"/>
    <p:sldId id="504" r:id="rId4"/>
    <p:sldId id="450" r:id="rId5"/>
    <p:sldId id="476" r:id="rId6"/>
    <p:sldId id="436" r:id="rId7"/>
    <p:sldId id="490" r:id="rId8"/>
    <p:sldId id="465" r:id="rId9"/>
    <p:sldId id="466" r:id="rId10"/>
    <p:sldId id="467" r:id="rId11"/>
    <p:sldId id="468" r:id="rId12"/>
    <p:sldId id="474" r:id="rId13"/>
    <p:sldId id="469" r:id="rId14"/>
    <p:sldId id="427" r:id="rId15"/>
    <p:sldId id="455" r:id="rId16"/>
    <p:sldId id="440" r:id="rId17"/>
    <p:sldId id="494" r:id="rId18"/>
    <p:sldId id="495" r:id="rId19"/>
    <p:sldId id="496" r:id="rId20"/>
    <p:sldId id="497" r:id="rId21"/>
    <p:sldId id="498" r:id="rId22"/>
    <p:sldId id="499" r:id="rId23"/>
    <p:sldId id="405" r:id="rId24"/>
    <p:sldId id="425" r:id="rId25"/>
    <p:sldId id="432" r:id="rId26"/>
    <p:sldId id="434" r:id="rId27"/>
    <p:sldId id="437" r:id="rId28"/>
    <p:sldId id="433" r:id="rId29"/>
    <p:sldId id="435" r:id="rId30"/>
    <p:sldId id="479" r:id="rId31"/>
    <p:sldId id="438" r:id="rId32"/>
    <p:sldId id="502" r:id="rId33"/>
    <p:sldId id="456" r:id="rId34"/>
    <p:sldId id="444" r:id="rId35"/>
    <p:sldId id="429" r:id="rId36"/>
    <p:sldId id="431" r:id="rId37"/>
    <p:sldId id="446" r:id="rId38"/>
    <p:sldId id="447" r:id="rId39"/>
    <p:sldId id="501" r:id="rId40"/>
    <p:sldId id="505" r:id="rId41"/>
    <p:sldId id="445" r:id="rId42"/>
    <p:sldId id="265" r:id="rId43"/>
    <p:sldId id="477" r:id="rId44"/>
    <p:sldId id="493" r:id="rId45"/>
    <p:sldId id="492" r:id="rId46"/>
    <p:sldId id="486" r:id="rId47"/>
    <p:sldId id="487" r:id="rId48"/>
  </p:sldIdLst>
  <p:sldSz cx="9144000" cy="6858000" type="screen4x3"/>
  <p:notesSz cx="6858000" cy="9945688"/>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266" autoAdjust="0"/>
  </p:normalViewPr>
  <p:slideViewPr>
    <p:cSldViewPr>
      <p:cViewPr>
        <p:scale>
          <a:sx n="51" d="100"/>
          <a:sy n="51" d="100"/>
        </p:scale>
        <p:origin x="-1704" y="-55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97284"/>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sz="quarter" idx="1"/>
          </p:nvPr>
        </p:nvSpPr>
        <p:spPr>
          <a:xfrm>
            <a:off x="3884613" y="0"/>
            <a:ext cx="2971800" cy="497284"/>
          </a:xfrm>
          <a:prstGeom prst="rect">
            <a:avLst/>
          </a:prstGeom>
        </p:spPr>
        <p:txBody>
          <a:bodyPr vert="horz" lIns="91440" tIns="45720" rIns="91440" bIns="45720" rtlCol="0"/>
          <a:lstStyle>
            <a:lvl1pPr algn="r">
              <a:defRPr sz="1200"/>
            </a:lvl1pPr>
          </a:lstStyle>
          <a:p>
            <a:fld id="{F9DFF0C6-3D10-4B99-AD9C-07D7F1581228}" type="datetimeFigureOut">
              <a:rPr lang="es-ES" smtClean="0"/>
              <a:t>07/09/2022</a:t>
            </a:fld>
            <a:endParaRPr lang="es-ES"/>
          </a:p>
        </p:txBody>
      </p:sp>
      <p:sp>
        <p:nvSpPr>
          <p:cNvPr id="4" name="3 Marcador de pie de página"/>
          <p:cNvSpPr>
            <a:spLocks noGrp="1"/>
          </p:cNvSpPr>
          <p:nvPr>
            <p:ph type="ftr" sz="quarter" idx="2"/>
          </p:nvPr>
        </p:nvSpPr>
        <p:spPr>
          <a:xfrm>
            <a:off x="0" y="9446678"/>
            <a:ext cx="2971800" cy="497284"/>
          </a:xfrm>
          <a:prstGeom prst="rect">
            <a:avLst/>
          </a:prstGeom>
        </p:spPr>
        <p:txBody>
          <a:bodyPr vert="horz" lIns="91440" tIns="45720" rIns="91440" bIns="45720" rtlCol="0" anchor="b"/>
          <a:lstStyle>
            <a:lvl1pPr algn="l">
              <a:defRPr sz="1200"/>
            </a:lvl1pPr>
          </a:lstStyle>
          <a:p>
            <a:endParaRPr lang="es-ES"/>
          </a:p>
        </p:txBody>
      </p:sp>
      <p:sp>
        <p:nvSpPr>
          <p:cNvPr id="5" name="4 Marcador de número de diapositiva"/>
          <p:cNvSpPr>
            <a:spLocks noGrp="1"/>
          </p:cNvSpPr>
          <p:nvPr>
            <p:ph type="sldNum" sz="quarter" idx="3"/>
          </p:nvPr>
        </p:nvSpPr>
        <p:spPr>
          <a:xfrm>
            <a:off x="3884613" y="9446678"/>
            <a:ext cx="2971800" cy="497284"/>
          </a:xfrm>
          <a:prstGeom prst="rect">
            <a:avLst/>
          </a:prstGeom>
        </p:spPr>
        <p:txBody>
          <a:bodyPr vert="horz" lIns="91440" tIns="45720" rIns="91440" bIns="45720" rtlCol="0" anchor="b"/>
          <a:lstStyle>
            <a:lvl1pPr algn="r">
              <a:defRPr sz="1200"/>
            </a:lvl1pPr>
          </a:lstStyle>
          <a:p>
            <a:fld id="{2F6759CF-CF75-4CA1-9D9A-178407F5BA52}" type="slidenum">
              <a:rPr lang="es-ES" smtClean="0"/>
              <a:t>‹Nº›</a:t>
            </a:fld>
            <a:endParaRPr lang="es-ES"/>
          </a:p>
        </p:txBody>
      </p:sp>
    </p:spTree>
    <p:extLst>
      <p:ext uri="{BB962C8B-B14F-4D97-AF65-F5344CB8AC3E}">
        <p14:creationId xmlns:p14="http://schemas.microsoft.com/office/powerpoint/2010/main" val="7565479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97284"/>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97284"/>
          </a:xfrm>
          <a:prstGeom prst="rect">
            <a:avLst/>
          </a:prstGeom>
        </p:spPr>
        <p:txBody>
          <a:bodyPr vert="horz" lIns="91440" tIns="45720" rIns="91440" bIns="45720" rtlCol="0"/>
          <a:lstStyle>
            <a:lvl1pPr algn="r">
              <a:defRPr sz="1200"/>
            </a:lvl1pPr>
          </a:lstStyle>
          <a:p>
            <a:fld id="{009CFA47-6517-4A0B-B382-402A63685EEA}" type="datetimeFigureOut">
              <a:rPr lang="es-ES" smtClean="0"/>
              <a:t>07/09/2022</a:t>
            </a:fld>
            <a:endParaRPr lang="es-ES"/>
          </a:p>
        </p:txBody>
      </p:sp>
      <p:sp>
        <p:nvSpPr>
          <p:cNvPr id="4" name="3 Marcador de imagen de diapositiva"/>
          <p:cNvSpPr>
            <a:spLocks noGrp="1" noRot="1" noChangeAspect="1"/>
          </p:cNvSpPr>
          <p:nvPr>
            <p:ph type="sldImg" idx="2"/>
          </p:nvPr>
        </p:nvSpPr>
        <p:spPr>
          <a:xfrm>
            <a:off x="942975" y="746125"/>
            <a:ext cx="4972050" cy="3729038"/>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724202"/>
            <a:ext cx="5486400" cy="447556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9446678"/>
            <a:ext cx="2971800" cy="497284"/>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9446678"/>
            <a:ext cx="2971800" cy="497284"/>
          </a:xfrm>
          <a:prstGeom prst="rect">
            <a:avLst/>
          </a:prstGeom>
        </p:spPr>
        <p:txBody>
          <a:bodyPr vert="horz" lIns="91440" tIns="45720" rIns="91440" bIns="45720" rtlCol="0" anchor="b"/>
          <a:lstStyle>
            <a:lvl1pPr algn="r">
              <a:defRPr sz="1200"/>
            </a:lvl1pPr>
          </a:lstStyle>
          <a:p>
            <a:fld id="{6DCDA15F-00E0-4ACC-948E-C87CAE759C46}" type="slidenum">
              <a:rPr lang="es-ES" smtClean="0"/>
              <a:t>‹Nº›</a:t>
            </a:fld>
            <a:endParaRPr lang="es-ES"/>
          </a:p>
        </p:txBody>
      </p:sp>
    </p:spTree>
    <p:extLst>
      <p:ext uri="{BB962C8B-B14F-4D97-AF65-F5344CB8AC3E}">
        <p14:creationId xmlns:p14="http://schemas.microsoft.com/office/powerpoint/2010/main" val="6313536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Right Triangle 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rot="19140000">
            <a:off x="817112" y="1730403"/>
            <a:ext cx="5648623" cy="1204306"/>
          </a:xfrm>
        </p:spPr>
        <p:txBody>
          <a:bodyPr bIns="9144" anchor="b"/>
          <a:lstStyle>
            <a:lvl1pPr>
              <a:defRPr sz="32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rot="19140000">
            <a:off x="1212277" y="2470925"/>
            <a:ext cx="6511131"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3A8D45C1-1C3B-488D-B3BB-A94A7A470C2B}" type="datetimeFigureOut">
              <a:rPr lang="es-ES" smtClean="0"/>
              <a:t>07/09/2022</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F012B5EF-4C04-4722-8424-DD7A12FBADC9}" type="slidenum">
              <a:rPr lang="es-ES" smtClean="0"/>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3A8D45C1-1C3B-488D-B3BB-A94A7A470C2B}" type="datetimeFigureOut">
              <a:rPr lang="es-ES" smtClean="0"/>
              <a:t>07/09/2022</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F012B5EF-4C04-4722-8424-DD7A12FBADC9}" type="slidenum">
              <a:rPr lang="es-ES" smtClean="0"/>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4678362"/>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457200" y="274639"/>
            <a:ext cx="6019800" cy="4678362"/>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3A8D45C1-1C3B-488D-B3BB-A94A7A470C2B}" type="datetimeFigureOut">
              <a:rPr lang="es-ES" smtClean="0"/>
              <a:t>07/09/2022</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F012B5EF-4C04-4722-8424-DD7A12FBADC9}" type="slidenum">
              <a:rPr lang="es-ES" smtClean="0"/>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3A8D45C1-1C3B-488D-B3BB-A94A7A470C2B}" type="datetimeFigureOut">
              <a:rPr lang="es-ES" smtClean="0"/>
              <a:t>07/09/2022</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F012B5EF-4C04-4722-8424-DD7A12FBADC9}" type="slidenum">
              <a:rPr lang="es-ES" smtClean="0"/>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p:cNvSpPr/>
          <p:nvPr/>
        </p:nvSpPr>
        <p:spPr>
          <a:xfrm>
            <a:off x="0" y="2647950"/>
            <a:ext cx="3571875"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819399" y="1726737"/>
            <a:ext cx="5650992"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s-ES" smtClean="0"/>
              <a:t>Haga clic para modificar el estilo de título del patrón</a:t>
            </a:r>
            <a:endParaRPr lang="en-US" dirty="0"/>
          </a:p>
        </p:txBody>
      </p:sp>
      <p:sp>
        <p:nvSpPr>
          <p:cNvPr id="3" name="Text Placeholder 2"/>
          <p:cNvSpPr>
            <a:spLocks noGrp="1"/>
          </p:cNvSpPr>
          <p:nvPr>
            <p:ph type="body" idx="1"/>
          </p:nvPr>
        </p:nvSpPr>
        <p:spPr>
          <a:xfrm rot="19140000">
            <a:off x="1216152" y="2468304"/>
            <a:ext cx="6510528"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s-ES" smtClean="0"/>
              <a:t>Haga clic para modificar el estilo de texto del patrón</a:t>
            </a:r>
          </a:p>
        </p:txBody>
      </p:sp>
      <p:sp>
        <p:nvSpPr>
          <p:cNvPr id="4" name="Date Placeholder 3"/>
          <p:cNvSpPr>
            <a:spLocks noGrp="1"/>
          </p:cNvSpPr>
          <p:nvPr>
            <p:ph type="dt" sz="half" idx="10"/>
          </p:nvPr>
        </p:nvSpPr>
        <p:spPr/>
        <p:txBody>
          <a:bodyPr/>
          <a:lstStyle/>
          <a:p>
            <a:fld id="{3A8D45C1-1C3B-488D-B3BB-A94A7A470C2B}" type="datetimeFigureOut">
              <a:rPr lang="es-ES" smtClean="0"/>
              <a:t>07/09/2022</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F012B5EF-4C04-4722-8424-DD7A12FBADC9}" type="slidenum">
              <a:rPr lang="es-ES" smtClean="0"/>
              <a:t>‹Nº›</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4700016"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3A8D45C1-1C3B-488D-B3BB-A94A7A470C2B}" type="datetimeFigureOut">
              <a:rPr lang="es-ES" smtClean="0"/>
              <a:t>07/09/2022</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F012B5EF-4C04-4722-8424-DD7A12FBADC9}" type="slidenum">
              <a:rPr lang="es-ES" smtClean="0"/>
              <a:t>‹Nº›</a:t>
            </a:fld>
            <a:endParaRPr lang="es-ES"/>
          </a:p>
        </p:txBody>
      </p:sp>
      <p:sp>
        <p:nvSpPr>
          <p:cNvPr id="8" name="Title 7"/>
          <p:cNvSpPr>
            <a:spLocks noGrp="1"/>
          </p:cNvSpPr>
          <p:nvPr>
            <p:ph type="title"/>
          </p:nvPr>
        </p:nvSpPr>
        <p:spPr/>
        <p:txBody>
          <a:bodyPr/>
          <a:lstStyle/>
          <a:p>
            <a:r>
              <a:rPr lang="es-ES" smtClean="0"/>
              <a:t>Haga clic para modificar el estilo de título del patrón</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Text Placeholder 2"/>
          <p:cNvSpPr>
            <a:spLocks noGrp="1"/>
          </p:cNvSpPr>
          <p:nvPr>
            <p:ph type="body" idx="1"/>
          </p:nvPr>
        </p:nvSpPr>
        <p:spPr>
          <a:xfrm>
            <a:off x="822960"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s-ES" smtClean="0"/>
              <a:t>Haga clic para modificar el estilo de texto del patrón</a:t>
            </a:r>
          </a:p>
        </p:txBody>
      </p:sp>
      <p:sp>
        <p:nvSpPr>
          <p:cNvPr id="4" name="Content Placeholder 3"/>
          <p:cNvSpPr>
            <a:spLocks noGrp="1"/>
          </p:cNvSpPr>
          <p:nvPr>
            <p:ph sz="half" idx="2"/>
          </p:nvPr>
        </p:nvSpPr>
        <p:spPr>
          <a:xfrm>
            <a:off x="819150"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4700016"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s-ES" smtClean="0"/>
              <a:t>Haga clic para modificar el estilo de texto del patrón</a:t>
            </a:r>
          </a:p>
        </p:txBody>
      </p:sp>
      <p:sp>
        <p:nvSpPr>
          <p:cNvPr id="6" name="Content Placeholder 5"/>
          <p:cNvSpPr>
            <a:spLocks noGrp="1"/>
          </p:cNvSpPr>
          <p:nvPr>
            <p:ph sz="quarter" idx="4"/>
          </p:nvPr>
        </p:nvSpPr>
        <p:spPr>
          <a:xfrm>
            <a:off x="4700016"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3A8D45C1-1C3B-488D-B3BB-A94A7A470C2B}" type="datetimeFigureOut">
              <a:rPr lang="es-ES" smtClean="0"/>
              <a:t>07/09/2022</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F012B5EF-4C04-4722-8424-DD7A12FBADC9}" type="slidenum">
              <a:rPr lang="es-ES" smtClean="0"/>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Date Placeholder 2"/>
          <p:cNvSpPr>
            <a:spLocks noGrp="1"/>
          </p:cNvSpPr>
          <p:nvPr>
            <p:ph type="dt" sz="half" idx="10"/>
          </p:nvPr>
        </p:nvSpPr>
        <p:spPr/>
        <p:txBody>
          <a:bodyPr/>
          <a:lstStyle/>
          <a:p>
            <a:fld id="{3A8D45C1-1C3B-488D-B3BB-A94A7A470C2B}" type="datetimeFigureOut">
              <a:rPr lang="es-ES" smtClean="0"/>
              <a:t>07/09/2022</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F012B5EF-4C04-4722-8424-DD7A12FBADC9}" type="slidenum">
              <a:rPr lang="es-ES" smtClean="0"/>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8D45C1-1C3B-488D-B3BB-A94A7A470C2B}" type="datetimeFigureOut">
              <a:rPr lang="es-ES" smtClean="0"/>
              <a:t>07/09/2022</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F012B5EF-4C04-4722-8424-DD7A12FBADC9}" type="slidenum">
              <a:rPr lang="es-ES" smtClean="0"/>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17" name="Right Triangle 1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p:cNvSpPr/>
          <p:nvPr/>
        </p:nvSpPr>
        <p:spPr>
          <a:xfrm rot="5400000">
            <a:off x="433389" y="-433387"/>
            <a:ext cx="6858000" cy="772477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a:xfrm rot="19140000">
            <a:off x="784930" y="1576103"/>
            <a:ext cx="521208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s-ES" smtClean="0"/>
              <a:t>Haga clic para modificar el estilo de título del patrón</a:t>
            </a:r>
            <a:endParaRPr lang="en-US" dirty="0"/>
          </a:p>
        </p:txBody>
      </p:sp>
      <p:sp>
        <p:nvSpPr>
          <p:cNvPr id="3" name="Content Placeholder 2"/>
          <p:cNvSpPr>
            <a:spLocks noGrp="1"/>
          </p:cNvSpPr>
          <p:nvPr>
            <p:ph idx="1"/>
          </p:nvPr>
        </p:nvSpPr>
        <p:spPr>
          <a:xfrm>
            <a:off x="4749552" y="2618912"/>
            <a:ext cx="380777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rot="19140000">
            <a:off x="1297954" y="2253385"/>
            <a:ext cx="5794760"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es-ES" smtClean="0"/>
              <a:t>Haga clic para modificar el estilo de texto del patrón</a:t>
            </a:r>
          </a:p>
        </p:txBody>
      </p:sp>
      <p:sp>
        <p:nvSpPr>
          <p:cNvPr id="5" name="Date Placeholder 4"/>
          <p:cNvSpPr>
            <a:spLocks noGrp="1"/>
          </p:cNvSpPr>
          <p:nvPr>
            <p:ph type="dt" sz="half" idx="10"/>
          </p:nvPr>
        </p:nvSpPr>
        <p:spPr/>
        <p:txBody>
          <a:bodyPr/>
          <a:lstStyle/>
          <a:p>
            <a:fld id="{3A8D45C1-1C3B-488D-B3BB-A94A7A470C2B}" type="datetimeFigureOut">
              <a:rPr lang="es-ES" smtClean="0"/>
              <a:t>07/09/2022</a:t>
            </a:fld>
            <a:endParaRPr lang="es-ES"/>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s-ES"/>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F012B5EF-4C04-4722-8424-DD7A12FBADC9}" type="slidenum">
              <a:rPr lang="es-ES" smtClean="0"/>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028825" y="0"/>
            <a:ext cx="7115175"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es-ES" smtClean="0"/>
              <a:t>Haga clic en el icono para agregar una imagen</a:t>
            </a:r>
            <a:endParaRPr lang="en-US" dirty="0"/>
          </a:p>
        </p:txBody>
      </p:sp>
      <p:sp>
        <p:nvSpPr>
          <p:cNvPr id="9" name="Right Triangle 8"/>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0" y="5048250"/>
            <a:ext cx="3571875"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671197" y="1717501"/>
            <a:ext cx="5486400" cy="867444"/>
          </a:xfrm>
        </p:spPr>
        <p:txBody>
          <a:bodyPr anchor="b"/>
          <a:lstStyle>
            <a:lvl1pPr algn="l">
              <a:defRPr sz="2800" b="0">
                <a:latin typeface="+mj-lt"/>
              </a:defRPr>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rot="19140000">
            <a:off x="1143479" y="2180529"/>
            <a:ext cx="6096545"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3A8D45C1-1C3B-488D-B3BB-A94A7A470C2B}" type="datetimeFigureOut">
              <a:rPr lang="es-ES" smtClean="0"/>
              <a:t>07/09/2022</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F012B5EF-4C04-4722-8424-DD7A12FBADC9}" type="slidenum">
              <a:rPr lang="es-ES" smtClean="0"/>
              <a:t>‹Nº›</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2382" y="5050633"/>
            <a:ext cx="3574257"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5051292"/>
            <a:ext cx="9146380"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22960" y="365760"/>
            <a:ext cx="7520940" cy="548640"/>
          </a:xfrm>
          <a:prstGeom prst="rect">
            <a:avLst/>
          </a:prstGeom>
        </p:spPr>
        <p:txBody>
          <a:bodyPr vert="horz" lIns="91440" tIns="45720" rIns="91440" bIns="45720" rtlCol="0" anchor="ctr">
            <a:no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22960" y="1100628"/>
            <a:ext cx="7520940" cy="3579849"/>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rot="19140000">
            <a:off x="201168" y="5870448"/>
            <a:ext cx="2176272" cy="201168"/>
          </a:xfrm>
          <a:prstGeom prst="rect">
            <a:avLst/>
          </a:prstGeom>
        </p:spPr>
        <p:txBody>
          <a:bodyPr vert="horz" lIns="91440" tIns="45720" rIns="91440" bIns="45720" rtlCol="0" anchor="ctr"/>
          <a:lstStyle>
            <a:lvl1pPr algn="l">
              <a:defRPr sz="1200">
                <a:solidFill>
                  <a:srgbClr val="FFFFFF"/>
                </a:solidFill>
              </a:defRPr>
            </a:lvl1pPr>
          </a:lstStyle>
          <a:p>
            <a:fld id="{3A8D45C1-1C3B-488D-B3BB-A94A7A470C2B}" type="datetimeFigureOut">
              <a:rPr lang="es-ES" smtClean="0"/>
              <a:t>07/09/2022</a:t>
            </a:fld>
            <a:endParaRPr lang="es-ES"/>
          </a:p>
        </p:txBody>
      </p:sp>
      <p:sp>
        <p:nvSpPr>
          <p:cNvPr id="5" name="Footer Placeholder 4"/>
          <p:cNvSpPr>
            <a:spLocks noGrp="1"/>
          </p:cNvSpPr>
          <p:nvPr>
            <p:ph type="ftr" sz="quarter" idx="3"/>
          </p:nvPr>
        </p:nvSpPr>
        <p:spPr>
          <a:xfrm>
            <a:off x="3517514" y="6285122"/>
            <a:ext cx="4724400" cy="274320"/>
          </a:xfrm>
          <a:prstGeom prst="rect">
            <a:avLst/>
          </a:prstGeom>
        </p:spPr>
        <p:txBody>
          <a:bodyPr vert="horz" lIns="91440" tIns="45720" rIns="91440" bIns="45720" rtlCol="0" anchor="ctr"/>
          <a:lstStyle>
            <a:lvl1pPr algn="r">
              <a:defRPr sz="1000" cap="all" spc="200" baseline="0">
                <a:solidFill>
                  <a:srgbClr val="FFFFFF"/>
                </a:solidFill>
              </a:defRPr>
            </a:lvl1pPr>
          </a:lstStyle>
          <a:p>
            <a:endParaRPr lang="es-ES"/>
          </a:p>
        </p:txBody>
      </p:sp>
      <p:sp>
        <p:nvSpPr>
          <p:cNvPr id="6" name="Slide Number Placeholder 5"/>
          <p:cNvSpPr>
            <a:spLocks noGrp="1"/>
          </p:cNvSpPr>
          <p:nvPr>
            <p:ph type="sldNum" sz="quarter" idx="4"/>
          </p:nvPr>
        </p:nvSpPr>
        <p:spPr>
          <a:xfrm>
            <a:off x="8401038" y="6170822"/>
            <a:ext cx="50292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F012B5EF-4C04-4722-8424-DD7A12FBADC9}" type="slidenum">
              <a:rPr lang="es-ES" smtClean="0"/>
              <a:t>‹Nº›</a:t>
            </a:fld>
            <a:endParaRPr lang="es-E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4.png"/><Relationship Id="rId7" Type="http://schemas.openxmlformats.org/officeDocument/2006/relationships/image" Target="../media/image30.png"/><Relationship Id="rId2" Type="http://schemas.openxmlformats.org/officeDocument/2006/relationships/image" Target="../media/image3.emf"/><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33.jp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4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media/image54.jpe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9512" y="119566"/>
            <a:ext cx="8712967" cy="6738434"/>
          </a:xfrm>
        </p:spPr>
        <p:txBody>
          <a:bodyPr/>
          <a:lstStyle/>
          <a:p>
            <a:pPr algn="ctr"/>
            <a:r>
              <a:rPr lang="es-ES" sz="4800" b="1" cap="none" spc="50" dirty="0" smtClean="0">
                <a:ln w="11430"/>
                <a:solidFill>
                  <a:srgbClr val="FF0000"/>
                </a:solidFill>
                <a:effectLst>
                  <a:outerShdw blurRad="76200" dist="50800" dir="5400000" algn="tl" rotWithShape="0">
                    <a:srgbClr val="000000">
                      <a:alpha val="65000"/>
                    </a:srgbClr>
                  </a:outerShdw>
                </a:effectLst>
              </a:rPr>
              <a:t>RECORDANDO   A </a:t>
            </a:r>
            <a:br>
              <a:rPr lang="es-ES" sz="4800" b="1" cap="none" spc="50" dirty="0" smtClean="0">
                <a:ln w="11430"/>
                <a:solidFill>
                  <a:srgbClr val="FF0000"/>
                </a:solidFill>
                <a:effectLst>
                  <a:outerShdw blurRad="76200" dist="50800" dir="5400000" algn="tl" rotWithShape="0">
                    <a:srgbClr val="000000">
                      <a:alpha val="65000"/>
                    </a:srgbClr>
                  </a:outerShdw>
                </a:effectLst>
              </a:rPr>
            </a:br>
            <a:r>
              <a:rPr lang="es-ES" sz="4800" b="1" cap="none" spc="50" dirty="0" smtClean="0">
                <a:ln w="11430"/>
                <a:solidFill>
                  <a:srgbClr val="FF0000"/>
                </a:solidFill>
                <a:effectLst>
                  <a:outerShdw blurRad="76200" dist="50800" dir="5400000" algn="tl" rotWithShape="0">
                    <a:srgbClr val="000000">
                      <a:alpha val="65000"/>
                    </a:srgbClr>
                  </a:outerShdw>
                </a:effectLst>
              </a:rPr>
              <a:t>“UN  GRAN  CRUCEÑO»</a:t>
            </a:r>
            <a:br>
              <a:rPr lang="es-ES" sz="4800" b="1" cap="none" spc="50" dirty="0" smtClean="0">
                <a:ln w="11430"/>
                <a:solidFill>
                  <a:srgbClr val="FF0000"/>
                </a:solidFill>
                <a:effectLst>
                  <a:outerShdw blurRad="76200" dist="50800" dir="5400000" algn="tl" rotWithShape="0">
                    <a:srgbClr val="000000">
                      <a:alpha val="65000"/>
                    </a:srgbClr>
                  </a:outerShdw>
                </a:effectLst>
              </a:rPr>
            </a:br>
            <a:r>
              <a:rPr lang="es-ES" sz="6000" b="1" cap="none" spc="50" dirty="0" smtClean="0">
                <a:ln w="11430"/>
                <a:solidFill>
                  <a:srgbClr val="FF0000"/>
                </a:solidFill>
                <a:effectLst>
                  <a:outerShdw blurRad="76200" dist="50800" dir="5400000" algn="tl" rotWithShape="0">
                    <a:srgbClr val="000000">
                      <a:alpha val="65000"/>
                    </a:srgbClr>
                  </a:outerShdw>
                </a:effectLst>
              </a:rPr>
              <a:t/>
            </a:r>
            <a:br>
              <a:rPr lang="es-ES" sz="6000" b="1" cap="none" spc="50" dirty="0" smtClean="0">
                <a:ln w="11430"/>
                <a:solidFill>
                  <a:srgbClr val="FF0000"/>
                </a:solidFill>
                <a:effectLst>
                  <a:outerShdw blurRad="76200" dist="50800" dir="5400000" algn="tl" rotWithShape="0">
                    <a:srgbClr val="000000">
                      <a:alpha val="65000"/>
                    </a:srgbClr>
                  </a:outerShdw>
                </a:effectLst>
              </a:rPr>
            </a:br>
            <a:r>
              <a:rPr lang="es-ES" sz="6000" b="1" cap="none" spc="50" dirty="0" smtClean="0">
                <a:ln w="11430"/>
                <a:solidFill>
                  <a:srgbClr val="FF0000"/>
                </a:solidFill>
                <a:effectLst>
                  <a:outerShdw blurRad="76200" dist="50800" dir="5400000" algn="tl" rotWithShape="0">
                    <a:srgbClr val="000000">
                      <a:alpha val="65000"/>
                    </a:srgbClr>
                  </a:outerShdw>
                </a:effectLst>
              </a:rPr>
              <a:t/>
            </a:r>
            <a:br>
              <a:rPr lang="es-ES" sz="6000" b="1" cap="none" spc="50" dirty="0" smtClean="0">
                <a:ln w="11430"/>
                <a:solidFill>
                  <a:srgbClr val="FF0000"/>
                </a:solidFill>
                <a:effectLst>
                  <a:outerShdw blurRad="76200" dist="50800" dir="5400000" algn="tl" rotWithShape="0">
                    <a:srgbClr val="000000">
                      <a:alpha val="65000"/>
                    </a:srgbClr>
                  </a:outerShdw>
                </a:effectLst>
              </a:rPr>
            </a:br>
            <a:r>
              <a:rPr lang="es-ES" sz="6000" b="1" cap="none" spc="50" dirty="0" smtClean="0">
                <a:ln w="11430"/>
                <a:solidFill>
                  <a:srgbClr val="FF0000"/>
                </a:solidFill>
                <a:effectLst>
                  <a:outerShdw blurRad="76200" dist="50800" dir="5400000" algn="tl" rotWithShape="0">
                    <a:srgbClr val="000000">
                      <a:alpha val="65000"/>
                    </a:srgbClr>
                  </a:outerShdw>
                </a:effectLst>
              </a:rPr>
              <a:t/>
            </a:r>
            <a:br>
              <a:rPr lang="es-ES" sz="6000" b="1" cap="none" spc="50" dirty="0" smtClean="0">
                <a:ln w="11430"/>
                <a:solidFill>
                  <a:srgbClr val="FF0000"/>
                </a:solidFill>
                <a:effectLst>
                  <a:outerShdw blurRad="76200" dist="50800" dir="5400000" algn="tl" rotWithShape="0">
                    <a:srgbClr val="000000">
                      <a:alpha val="65000"/>
                    </a:srgbClr>
                  </a:outerShdw>
                </a:effectLst>
              </a:rPr>
            </a:br>
            <a:r>
              <a:rPr lang="es-ES" sz="3600" b="1" cap="none" spc="50" dirty="0" smtClean="0">
                <a:ln w="11430"/>
                <a:effectLst>
                  <a:outerShdw blurRad="76200" dist="50800" dir="5400000" algn="tl" rotWithShape="0">
                    <a:srgbClr val="000000">
                      <a:alpha val="65000"/>
                    </a:srgbClr>
                  </a:outerShdw>
                </a:effectLst>
              </a:rPr>
              <a:t>Dr. PLACIDO MOLINA MOSTAJO</a:t>
            </a:r>
            <a:r>
              <a:rPr lang="es-ES" b="1" cap="none" spc="50" dirty="0" smtClean="0">
                <a:ln w="11430"/>
                <a:solidFill>
                  <a:srgbClr val="FF0000"/>
                </a:solidFill>
                <a:effectLst>
                  <a:outerShdw blurRad="76200" dist="50800" dir="5400000" algn="tl" rotWithShape="0">
                    <a:srgbClr val="000000">
                      <a:alpha val="65000"/>
                    </a:srgbClr>
                  </a:outerShdw>
                </a:effectLst>
              </a:rPr>
              <a:t/>
            </a:r>
            <a:br>
              <a:rPr lang="es-ES" b="1" cap="none" spc="50" dirty="0" smtClean="0">
                <a:ln w="11430"/>
                <a:solidFill>
                  <a:srgbClr val="FF0000"/>
                </a:solidFill>
                <a:effectLst>
                  <a:outerShdw blurRad="76200" dist="50800" dir="5400000" algn="tl" rotWithShape="0">
                    <a:srgbClr val="000000">
                      <a:alpha val="65000"/>
                    </a:srgbClr>
                  </a:outerShdw>
                </a:effectLst>
              </a:rPr>
            </a:br>
            <a:r>
              <a:rPr lang="es-ES" b="1" cap="none" spc="50" dirty="0" smtClean="0">
                <a:ln w="11430"/>
                <a:solidFill>
                  <a:srgbClr val="FF0000"/>
                </a:solidFill>
                <a:effectLst>
                  <a:outerShdw blurRad="76200" dist="50800" dir="5400000" algn="tl" rotWithShape="0">
                    <a:srgbClr val="000000">
                      <a:alpha val="65000"/>
                    </a:srgbClr>
                  </a:outerShdw>
                </a:effectLst>
              </a:rPr>
              <a:t>(1875 - 1970)  95 Años</a:t>
            </a:r>
            <a:br>
              <a:rPr lang="es-ES" b="1" cap="none" spc="50" dirty="0" smtClean="0">
                <a:ln w="11430"/>
                <a:solidFill>
                  <a:srgbClr val="FF0000"/>
                </a:solidFill>
                <a:effectLst>
                  <a:outerShdw blurRad="76200" dist="50800" dir="5400000" algn="tl" rotWithShape="0">
                    <a:srgbClr val="000000">
                      <a:alpha val="65000"/>
                    </a:srgbClr>
                  </a:outerShdw>
                </a:effectLst>
              </a:rPr>
            </a:br>
            <a:r>
              <a:rPr lang="es-ES" b="1" cap="none" spc="50" dirty="0" smtClean="0">
                <a:ln w="11430"/>
                <a:solidFill>
                  <a:srgbClr val="FF0000"/>
                </a:solidFill>
                <a:effectLst>
                  <a:outerShdw blurRad="76200" dist="50800" dir="5400000" algn="tl" rotWithShape="0">
                    <a:srgbClr val="000000">
                      <a:alpha val="65000"/>
                    </a:srgbClr>
                  </a:outerShdw>
                </a:effectLst>
              </a:rPr>
              <a:t>RELATOS – LAS FERIAS –“LA  CARTA  Y EL COLEGIO”</a:t>
            </a:r>
            <a:r>
              <a:rPr lang="es-ES" sz="2400" b="1" cap="none" spc="50" dirty="0" smtClean="0">
                <a:ln w="11430"/>
                <a:solidFill>
                  <a:srgbClr val="FF0000"/>
                </a:solidFill>
                <a:effectLst>
                  <a:outerShdw blurRad="76200" dist="50800" dir="5400000" algn="tl" rotWithShape="0">
                    <a:srgbClr val="000000">
                      <a:alpha val="65000"/>
                    </a:srgbClr>
                  </a:outerShdw>
                </a:effectLst>
              </a:rPr>
              <a:t/>
            </a:r>
            <a:br>
              <a:rPr lang="es-ES" sz="2400" b="1" cap="none" spc="50" dirty="0" smtClean="0">
                <a:ln w="11430"/>
                <a:solidFill>
                  <a:srgbClr val="FF0000"/>
                </a:solidFill>
                <a:effectLst>
                  <a:outerShdw blurRad="76200" dist="50800" dir="5400000" algn="tl" rotWithShape="0">
                    <a:srgbClr val="000000">
                      <a:alpha val="65000"/>
                    </a:srgbClr>
                  </a:outerShdw>
                </a:effectLst>
              </a:rPr>
            </a:br>
            <a:r>
              <a:rPr lang="es-ES" sz="2400" b="1" cap="none" spc="50" dirty="0" smtClean="0">
                <a:ln w="11430"/>
                <a:effectLst>
                  <a:outerShdw blurRad="76200" dist="50800" dir="5400000" algn="tl" rotWithShape="0">
                    <a:srgbClr val="000000">
                      <a:alpha val="65000"/>
                    </a:srgbClr>
                  </a:outerShdw>
                </a:effectLst>
              </a:rPr>
              <a:t>Por:   </a:t>
            </a:r>
            <a:r>
              <a:rPr lang="es-ES" sz="2400" b="1" cap="none" spc="50" dirty="0" err="1" smtClean="0">
                <a:ln w="11430"/>
                <a:effectLst>
                  <a:outerShdw blurRad="76200" dist="50800" dir="5400000" algn="tl" rotWithShape="0">
                    <a:srgbClr val="000000">
                      <a:alpha val="65000"/>
                    </a:srgbClr>
                  </a:outerShdw>
                </a:effectLst>
              </a:rPr>
              <a:t>Tec</a:t>
            </a:r>
            <a:r>
              <a:rPr lang="es-ES" sz="2400" b="1" cap="none" spc="50" dirty="0" smtClean="0">
                <a:ln w="11430"/>
                <a:effectLst>
                  <a:outerShdw blurRad="76200" dist="50800" dir="5400000" algn="tl" rotWithShape="0">
                    <a:srgbClr val="000000">
                      <a:alpha val="65000"/>
                    </a:srgbClr>
                  </a:outerShdw>
                </a:effectLst>
              </a:rPr>
              <a:t>. Javier De Llano López</a:t>
            </a:r>
            <a:br>
              <a:rPr lang="es-ES" sz="2400" b="1" cap="none" spc="50" dirty="0" smtClean="0">
                <a:ln w="11430"/>
                <a:effectLst>
                  <a:outerShdw blurRad="76200" dist="50800" dir="5400000" algn="tl" rotWithShape="0">
                    <a:srgbClr val="000000">
                      <a:alpha val="65000"/>
                    </a:srgbClr>
                  </a:outerShdw>
                </a:effectLst>
              </a:rPr>
            </a:br>
            <a:r>
              <a:rPr lang="es-ES" sz="2400" b="1" cap="none" spc="50" dirty="0" smtClean="0">
                <a:ln w="11430"/>
                <a:effectLst>
                  <a:outerShdw blurRad="76200" dist="50800" dir="5400000" algn="tl" rotWithShape="0">
                    <a:srgbClr val="000000">
                      <a:alpha val="65000"/>
                    </a:srgbClr>
                  </a:outerShdw>
                </a:effectLst>
              </a:rPr>
              <a:t>Santa Cruz  -  2022</a:t>
            </a:r>
            <a:r>
              <a:rPr lang="es-ES" sz="2400" b="1" cap="none" spc="50" dirty="0" smtClean="0">
                <a:ln w="11430"/>
                <a:solidFill>
                  <a:srgbClr val="FF0000"/>
                </a:solidFill>
                <a:effectLst>
                  <a:outerShdw blurRad="76200" dist="50800" dir="5400000" algn="tl" rotWithShape="0">
                    <a:srgbClr val="000000">
                      <a:alpha val="65000"/>
                    </a:srgbClr>
                  </a:outerShdw>
                </a:effectLst>
              </a:rPr>
              <a:t/>
            </a:r>
            <a:br>
              <a:rPr lang="es-ES" sz="2400" b="1" cap="none" spc="50" dirty="0" smtClean="0">
                <a:ln w="11430"/>
                <a:solidFill>
                  <a:srgbClr val="FF0000"/>
                </a:solidFill>
                <a:effectLst>
                  <a:outerShdw blurRad="76200" dist="50800" dir="5400000" algn="tl" rotWithShape="0">
                    <a:srgbClr val="000000">
                      <a:alpha val="65000"/>
                    </a:srgbClr>
                  </a:outerShdw>
                </a:effectLst>
              </a:rPr>
            </a:br>
            <a:endParaRPr lang="es-ES" sz="2400" b="1" cap="none" spc="50" dirty="0">
              <a:ln w="11430"/>
              <a:effectLst>
                <a:outerShdw blurRad="76200" dist="50800" dir="5400000" algn="tl" rotWithShape="0">
                  <a:srgbClr val="000000">
                    <a:alpha val="65000"/>
                  </a:srgbClr>
                </a:outerShdw>
              </a:effectLst>
            </a:endParaRPr>
          </a:p>
        </p:txBody>
      </p:sp>
      <p:pic>
        <p:nvPicPr>
          <p:cNvPr id="5" name="4 Imagen"/>
          <p:cNvPicPr/>
          <p:nvPr/>
        </p:nvPicPr>
        <p:blipFill>
          <a:blip r:embed="rId2"/>
          <a:srcRect/>
          <a:stretch>
            <a:fillRect/>
          </a:stretch>
        </p:blipFill>
        <p:spPr bwMode="auto">
          <a:xfrm>
            <a:off x="179512" y="116632"/>
            <a:ext cx="1368152" cy="720080"/>
          </a:xfrm>
          <a:prstGeom prst="rect">
            <a:avLst/>
          </a:prstGeom>
          <a:noFill/>
          <a:ln w="9525">
            <a:noFill/>
            <a:miter lim="800000"/>
            <a:headEnd/>
            <a:tailEnd/>
          </a:ln>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68344" y="116632"/>
            <a:ext cx="1300686" cy="766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5 Imagen" descr="C:\Users\Mi-Pc\Desktop\FERIAS DEL LIBRO - U.E. Dr. PLACIDO MOLINA MOSTAJO (SEGH-SCZ)\SEGH-SCZ Placido Molina Mostajo.jpg"/>
          <p:cNvPicPr/>
          <p:nvPr/>
        </p:nvPicPr>
        <p:blipFill>
          <a:blip r:embed="rId4">
            <a:extLst>
              <a:ext uri="{28A0092B-C50C-407E-A947-70E740481C1C}">
                <a14:useLocalDpi xmlns:a14="http://schemas.microsoft.com/office/drawing/2010/main" val="0"/>
              </a:ext>
            </a:extLst>
          </a:blip>
          <a:srcRect/>
          <a:stretch>
            <a:fillRect/>
          </a:stretch>
        </p:blipFill>
        <p:spPr bwMode="auto">
          <a:xfrm>
            <a:off x="3641373" y="1772816"/>
            <a:ext cx="1828800" cy="250507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5301" y="2269703"/>
            <a:ext cx="1122363"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7447193" y="2269702"/>
            <a:ext cx="1013237" cy="1663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78526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19672" y="260648"/>
            <a:ext cx="5936764" cy="792088"/>
          </a:xfrm>
        </p:spPr>
        <p:txBody>
          <a:bodyPr/>
          <a:lstStyle/>
          <a:p>
            <a:pPr algn="ctr"/>
            <a:r>
              <a:rPr lang="es-ES" dirty="0" smtClean="0">
                <a:solidFill>
                  <a:srgbClr val="FF0000"/>
                </a:solidFill>
              </a:rPr>
              <a:t>BOLETIN 64-65 EN EL BICENTENARIO</a:t>
            </a:r>
            <a:br>
              <a:rPr lang="es-ES" dirty="0" smtClean="0">
                <a:solidFill>
                  <a:srgbClr val="FF0000"/>
                </a:solidFill>
              </a:rPr>
            </a:br>
            <a:r>
              <a:rPr lang="es-ES" dirty="0" smtClean="0">
                <a:solidFill>
                  <a:srgbClr val="FF0000"/>
                </a:solidFill>
              </a:rPr>
              <a:t>2009 - 2010</a:t>
            </a:r>
            <a:endParaRPr lang="es-ES" dirty="0">
              <a:solidFill>
                <a:srgbClr val="FF0000"/>
              </a:solidFill>
            </a:endParaRPr>
          </a:p>
        </p:txBody>
      </p:sp>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252536" y="3116546"/>
            <a:ext cx="4032447" cy="3024336"/>
          </a:xfr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7296" y="2060848"/>
            <a:ext cx="5469835" cy="4581128"/>
          </a:xfrm>
          <a:prstGeom prst="rect">
            <a:avLst/>
          </a:prstGeom>
        </p:spPr>
      </p:pic>
      <p:sp>
        <p:nvSpPr>
          <p:cNvPr id="6" name="Título 1"/>
          <p:cNvSpPr txBox="1">
            <a:spLocks/>
          </p:cNvSpPr>
          <p:nvPr/>
        </p:nvSpPr>
        <p:spPr>
          <a:xfrm>
            <a:off x="827584" y="1283972"/>
            <a:ext cx="7704856" cy="632859"/>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pPr algn="ctr"/>
            <a:r>
              <a:rPr lang="es-ES" sz="2000" dirty="0" smtClean="0">
                <a:solidFill>
                  <a:srgbClr val="000000"/>
                </a:solidFill>
              </a:rPr>
              <a:t>AQUÍ PODEMOS OBSERVAR que ya aparece EL ERROR SOBRE EL NOMBRE DE DON PLACIDO “MOLINA” MOSTAJO</a:t>
            </a:r>
            <a:endParaRPr lang="es-ES" sz="2000" dirty="0">
              <a:solidFill>
                <a:srgbClr val="000000"/>
              </a:solidFill>
            </a:endParaRPr>
          </a:p>
        </p:txBody>
      </p:sp>
      <p:sp>
        <p:nvSpPr>
          <p:cNvPr id="7" name="Elipse 6"/>
          <p:cNvSpPr/>
          <p:nvPr/>
        </p:nvSpPr>
        <p:spPr>
          <a:xfrm>
            <a:off x="3707904" y="4797152"/>
            <a:ext cx="3528392" cy="288032"/>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FFFFFF"/>
              </a:solidFill>
            </a:endParaRPr>
          </a:p>
        </p:txBody>
      </p:sp>
    </p:spTree>
    <p:extLst>
      <p:ext uri="{BB962C8B-B14F-4D97-AF65-F5344CB8AC3E}">
        <p14:creationId xmlns:p14="http://schemas.microsoft.com/office/powerpoint/2010/main" val="6378920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19672" y="260648"/>
            <a:ext cx="5936764" cy="792088"/>
          </a:xfrm>
        </p:spPr>
        <p:txBody>
          <a:bodyPr/>
          <a:lstStyle/>
          <a:p>
            <a:pPr algn="ctr"/>
            <a:r>
              <a:rPr lang="es-ES" dirty="0" smtClean="0">
                <a:solidFill>
                  <a:srgbClr val="FF0000"/>
                </a:solidFill>
              </a:rPr>
              <a:t>BOLETIN 72</a:t>
            </a:r>
            <a:r>
              <a:rPr lang="es-ES" dirty="0">
                <a:solidFill>
                  <a:srgbClr val="FF0000"/>
                </a:solidFill>
              </a:rPr>
              <a:t> </a:t>
            </a:r>
            <a:r>
              <a:rPr lang="es-ES" dirty="0" smtClean="0">
                <a:solidFill>
                  <a:srgbClr val="FF0000"/>
                </a:solidFill>
              </a:rPr>
              <a:t>del 2018</a:t>
            </a:r>
            <a:endParaRPr lang="es-ES" dirty="0">
              <a:solidFill>
                <a:srgbClr val="FF0000"/>
              </a:solidFill>
            </a:endParaRPr>
          </a:p>
        </p:txBody>
      </p:sp>
      <p:sp>
        <p:nvSpPr>
          <p:cNvPr id="6" name="Título 1"/>
          <p:cNvSpPr txBox="1">
            <a:spLocks/>
          </p:cNvSpPr>
          <p:nvPr/>
        </p:nvSpPr>
        <p:spPr>
          <a:xfrm>
            <a:off x="735626" y="1055366"/>
            <a:ext cx="7704856" cy="632859"/>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pPr algn="ctr"/>
            <a:r>
              <a:rPr lang="es-ES" sz="2000" dirty="0" err="1" smtClean="0">
                <a:solidFill>
                  <a:srgbClr val="000000"/>
                </a:solidFill>
              </a:rPr>
              <a:t>Tambien</a:t>
            </a:r>
            <a:r>
              <a:rPr lang="es-ES" sz="2000" dirty="0" smtClean="0">
                <a:solidFill>
                  <a:srgbClr val="000000"/>
                </a:solidFill>
              </a:rPr>
              <a:t> PODEMOS OBSERVAR EL ERROR SOBRE EL NOMBRE DE DON PLACIDO “MOLINA” MOSTAJO</a:t>
            </a:r>
            <a:endParaRPr lang="es-ES" sz="2000" dirty="0">
              <a:solidFill>
                <a:srgbClr val="000000"/>
              </a:solidFill>
            </a:endParaRPr>
          </a:p>
        </p:txBody>
      </p:sp>
      <p:pic>
        <p:nvPicPr>
          <p:cNvPr id="3" name="Imagen 2"/>
          <p:cNvPicPr>
            <a:picLocks noChangeAspect="1"/>
          </p:cNvPicPr>
          <p:nvPr/>
        </p:nvPicPr>
        <p:blipFill rotWithShape="1">
          <a:blip r:embed="rId2"/>
          <a:srcRect l="2428" r="1214" b="15646"/>
          <a:stretch/>
        </p:blipFill>
        <p:spPr>
          <a:xfrm>
            <a:off x="3275856" y="1947638"/>
            <a:ext cx="5716811" cy="4370807"/>
          </a:xfrm>
          <a:prstGeom prst="rect">
            <a:avLst/>
          </a:prstGeom>
        </p:spPr>
      </p:pic>
      <p:pic>
        <p:nvPicPr>
          <p:cNvPr id="10" name="Imagen 9"/>
          <p:cNvPicPr>
            <a:picLocks noChangeAspect="1"/>
          </p:cNvPicPr>
          <p:nvPr/>
        </p:nvPicPr>
        <p:blipFill rotWithShape="1">
          <a:blip r:embed="rId3"/>
          <a:srcRect l="51295" t="7575" r="5960" b="7846"/>
          <a:stretch/>
        </p:blipFill>
        <p:spPr>
          <a:xfrm>
            <a:off x="132506" y="2332843"/>
            <a:ext cx="2974331" cy="3985602"/>
          </a:xfrm>
          <a:prstGeom prst="rect">
            <a:avLst/>
          </a:prstGeom>
        </p:spPr>
      </p:pic>
      <p:sp>
        <p:nvSpPr>
          <p:cNvPr id="12" name="Elipse 11"/>
          <p:cNvSpPr/>
          <p:nvPr/>
        </p:nvSpPr>
        <p:spPr>
          <a:xfrm>
            <a:off x="3302955" y="4437112"/>
            <a:ext cx="3528392" cy="36004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FFFFFF"/>
              </a:solidFill>
            </a:endParaRPr>
          </a:p>
        </p:txBody>
      </p:sp>
    </p:spTree>
    <p:extLst>
      <p:ext uri="{BB962C8B-B14F-4D97-AF65-F5344CB8AC3E}">
        <p14:creationId xmlns:p14="http://schemas.microsoft.com/office/powerpoint/2010/main" val="26283628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15197" t="7361" r="9197"/>
          <a:stretch/>
        </p:blipFill>
        <p:spPr>
          <a:xfrm>
            <a:off x="755576" y="1496724"/>
            <a:ext cx="7560840" cy="5214904"/>
          </a:xfrm>
          <a:prstGeom prst="rect">
            <a:avLst/>
          </a:prstGeom>
        </p:spPr>
      </p:pic>
      <p:pic>
        <p:nvPicPr>
          <p:cNvPr id="3" name="Imagen 2"/>
          <p:cNvPicPr>
            <a:picLocks noChangeAspect="1"/>
          </p:cNvPicPr>
          <p:nvPr/>
        </p:nvPicPr>
        <p:blipFill>
          <a:blip r:embed="rId3"/>
          <a:stretch>
            <a:fillRect/>
          </a:stretch>
        </p:blipFill>
        <p:spPr>
          <a:xfrm>
            <a:off x="1691680" y="321418"/>
            <a:ext cx="6031771" cy="1149869"/>
          </a:xfrm>
          <a:prstGeom prst="rect">
            <a:avLst/>
          </a:prstGeom>
        </p:spPr>
      </p:pic>
      <p:sp>
        <p:nvSpPr>
          <p:cNvPr id="4" name="Elipse 3"/>
          <p:cNvSpPr/>
          <p:nvPr/>
        </p:nvSpPr>
        <p:spPr>
          <a:xfrm>
            <a:off x="758698" y="4725144"/>
            <a:ext cx="3093221" cy="432048"/>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s-ES">
              <a:solidFill>
                <a:srgbClr val="000000"/>
              </a:solidFill>
            </a:endParaRPr>
          </a:p>
        </p:txBody>
      </p:sp>
    </p:spTree>
    <p:extLst>
      <p:ext uri="{BB962C8B-B14F-4D97-AF65-F5344CB8AC3E}">
        <p14:creationId xmlns:p14="http://schemas.microsoft.com/office/powerpoint/2010/main" val="30904775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331640" y="246651"/>
            <a:ext cx="6624736" cy="6478875"/>
          </a:xfrm>
          <a:prstGeom prst="rect">
            <a:avLst/>
          </a:prstGeom>
        </p:spPr>
      </p:pic>
      <p:sp>
        <p:nvSpPr>
          <p:cNvPr id="3" name="Elipse 2"/>
          <p:cNvSpPr/>
          <p:nvPr/>
        </p:nvSpPr>
        <p:spPr>
          <a:xfrm>
            <a:off x="1793586" y="1835066"/>
            <a:ext cx="2880320" cy="216024"/>
          </a:xfrm>
          <a:prstGeom prst="ellipse">
            <a:avLst/>
          </a:prstGeom>
          <a:noFill/>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s-ES">
              <a:solidFill>
                <a:srgbClr val="000000"/>
              </a:solidFill>
            </a:endParaRPr>
          </a:p>
        </p:txBody>
      </p:sp>
      <p:sp>
        <p:nvSpPr>
          <p:cNvPr id="4" name="Elipse 3"/>
          <p:cNvSpPr/>
          <p:nvPr/>
        </p:nvSpPr>
        <p:spPr>
          <a:xfrm>
            <a:off x="2843808" y="826954"/>
            <a:ext cx="2304256" cy="1008112"/>
          </a:xfrm>
          <a:prstGeom prst="ellipse">
            <a:avLst/>
          </a:prstGeom>
          <a:noFill/>
          <a:ln w="28575"/>
        </p:spPr>
        <p:style>
          <a:lnRef idx="2">
            <a:schemeClr val="accent4"/>
          </a:lnRef>
          <a:fillRef idx="1">
            <a:schemeClr val="lt1"/>
          </a:fillRef>
          <a:effectRef idx="0">
            <a:schemeClr val="accent4"/>
          </a:effectRef>
          <a:fontRef idx="minor">
            <a:schemeClr val="dk1"/>
          </a:fontRef>
        </p:style>
        <p:txBody>
          <a:bodyPr rtlCol="0" anchor="ctr"/>
          <a:lstStyle/>
          <a:p>
            <a:pPr algn="ctr"/>
            <a:endParaRPr lang="es-ES">
              <a:solidFill>
                <a:srgbClr val="000000"/>
              </a:solidFill>
            </a:endParaRPr>
          </a:p>
        </p:txBody>
      </p:sp>
      <p:sp>
        <p:nvSpPr>
          <p:cNvPr id="5" name="4 Elipse"/>
          <p:cNvSpPr/>
          <p:nvPr/>
        </p:nvSpPr>
        <p:spPr>
          <a:xfrm>
            <a:off x="899592" y="5157192"/>
            <a:ext cx="7344816" cy="50405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Tree>
    <p:extLst>
      <p:ext uri="{BB962C8B-B14F-4D97-AF65-F5344CB8AC3E}">
        <p14:creationId xmlns:p14="http://schemas.microsoft.com/office/powerpoint/2010/main" val="191841526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Mi-Pc\Pictures\Screenshots\Captura de pantalla (1989).png"/>
          <p:cNvPicPr>
            <a:picLocks noChangeAspect="1" noChangeArrowheads="1"/>
          </p:cNvPicPr>
          <p:nvPr/>
        </p:nvPicPr>
        <p:blipFill rotWithShape="1">
          <a:blip r:embed="rId2">
            <a:extLst>
              <a:ext uri="{28A0092B-C50C-407E-A947-70E740481C1C}">
                <a14:useLocalDpi xmlns:a14="http://schemas.microsoft.com/office/drawing/2010/main" val="0"/>
              </a:ext>
            </a:extLst>
          </a:blip>
          <a:srcRect b="16948"/>
          <a:stretch/>
        </p:blipFill>
        <p:spPr bwMode="auto">
          <a:xfrm>
            <a:off x="602331" y="332656"/>
            <a:ext cx="8136904" cy="6192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35833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i-Pc\Desktop\FERIAS DEL LIBRO - U.E. Dr. PLACIDO MOLINA MOSTAJO (SEGH-SCZ)\Captura de pantalla (2039).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158786"/>
            <a:ext cx="6048672" cy="64024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88042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691681" y="260648"/>
            <a:ext cx="5832647" cy="766390"/>
          </a:xfrm>
        </p:spPr>
        <p:txBody>
          <a:bodyPr/>
          <a:lstStyle/>
          <a:p>
            <a:pPr algn="ctr"/>
            <a:r>
              <a:rPr lang="es-ES" sz="6000" b="1" cap="none" spc="50" dirty="0" smtClean="0">
                <a:ln w="11430"/>
                <a:solidFill>
                  <a:srgbClr val="FF0000"/>
                </a:solidFill>
                <a:effectLst>
                  <a:outerShdw blurRad="76200" dist="50800" dir="5400000" algn="tl" rotWithShape="0">
                    <a:srgbClr val="000000">
                      <a:alpha val="65000"/>
                    </a:srgbClr>
                  </a:outerShdw>
                </a:effectLst>
              </a:rPr>
              <a:t/>
            </a:r>
            <a:br>
              <a:rPr lang="es-ES" sz="6000" b="1" cap="none" spc="50" dirty="0" smtClean="0">
                <a:ln w="11430"/>
                <a:solidFill>
                  <a:srgbClr val="FF0000"/>
                </a:solidFill>
                <a:effectLst>
                  <a:outerShdw blurRad="76200" dist="50800" dir="5400000" algn="tl" rotWithShape="0">
                    <a:srgbClr val="000000">
                      <a:alpha val="65000"/>
                    </a:srgbClr>
                  </a:outerShdw>
                </a:effectLst>
              </a:rPr>
            </a:br>
            <a:r>
              <a:rPr lang="es-ES" sz="4400" b="1" cap="none" spc="50" dirty="0" smtClean="0">
                <a:ln w="11430"/>
                <a:effectLst>
                  <a:outerShdw blurRad="76200" dist="50800" dir="5400000" algn="tl" rotWithShape="0">
                    <a:srgbClr val="000000">
                      <a:alpha val="65000"/>
                    </a:srgbClr>
                  </a:outerShdw>
                </a:effectLst>
              </a:rPr>
              <a:t/>
            </a:r>
            <a:br>
              <a:rPr lang="es-ES" sz="4400" b="1" cap="none" spc="50" dirty="0" smtClean="0">
                <a:ln w="11430"/>
                <a:effectLst>
                  <a:outerShdw blurRad="76200" dist="50800" dir="5400000" algn="tl" rotWithShape="0">
                    <a:srgbClr val="000000">
                      <a:alpha val="65000"/>
                    </a:srgbClr>
                  </a:outerShdw>
                </a:effectLst>
              </a:rPr>
            </a:br>
            <a:r>
              <a:rPr lang="es-ES" b="1" cap="none" spc="50" dirty="0" smtClean="0">
                <a:ln w="11430"/>
                <a:effectLst>
                  <a:outerShdw blurRad="76200" dist="50800" dir="5400000" algn="tl" rotWithShape="0">
                    <a:srgbClr val="000000">
                      <a:alpha val="65000"/>
                    </a:srgbClr>
                  </a:outerShdw>
                </a:effectLst>
              </a:rPr>
              <a:t>INVITACION   A   NOVENARIO</a:t>
            </a:r>
            <a:br>
              <a:rPr lang="es-ES" b="1" cap="none" spc="50" dirty="0" smtClean="0">
                <a:ln w="11430"/>
                <a:effectLst>
                  <a:outerShdw blurRad="76200" dist="50800" dir="5400000" algn="tl" rotWithShape="0">
                    <a:srgbClr val="000000">
                      <a:alpha val="65000"/>
                    </a:srgbClr>
                  </a:outerShdw>
                </a:effectLst>
              </a:rPr>
            </a:br>
            <a:r>
              <a:rPr lang="es-ES" sz="4400" b="1" cap="none" spc="50" dirty="0" smtClean="0">
                <a:ln w="11430"/>
                <a:effectLst>
                  <a:outerShdw blurRad="76200" dist="50800" dir="5400000" algn="tl" rotWithShape="0">
                    <a:srgbClr val="000000">
                      <a:alpha val="65000"/>
                    </a:srgbClr>
                  </a:outerShdw>
                </a:effectLst>
              </a:rPr>
              <a:t/>
            </a:r>
            <a:br>
              <a:rPr lang="es-ES" sz="4400" b="1" cap="none" spc="50" dirty="0" smtClean="0">
                <a:ln w="11430"/>
                <a:effectLst>
                  <a:outerShdw blurRad="76200" dist="50800" dir="5400000" algn="tl" rotWithShape="0">
                    <a:srgbClr val="000000">
                      <a:alpha val="65000"/>
                    </a:srgbClr>
                  </a:outerShdw>
                </a:effectLst>
              </a:rPr>
            </a:br>
            <a:r>
              <a:rPr lang="es-ES" b="1" cap="none" spc="50" dirty="0" smtClean="0">
                <a:ln w="11430"/>
                <a:effectLst>
                  <a:outerShdw blurRad="76200" dist="50800" dir="5400000" algn="tl" rotWithShape="0">
                    <a:srgbClr val="000000">
                      <a:alpha val="65000"/>
                    </a:srgbClr>
                  </a:outerShdw>
                </a:effectLst>
              </a:rPr>
              <a:t/>
            </a:r>
            <a:br>
              <a:rPr lang="es-ES" b="1" cap="none" spc="50" dirty="0" smtClean="0">
                <a:ln w="11430"/>
                <a:effectLst>
                  <a:outerShdw blurRad="76200" dist="50800" dir="5400000" algn="tl" rotWithShape="0">
                    <a:srgbClr val="000000">
                      <a:alpha val="65000"/>
                    </a:srgbClr>
                  </a:outerShdw>
                </a:effectLst>
              </a:rPr>
            </a:br>
            <a:endParaRPr lang="es-ES" sz="2400" b="1" cap="none" spc="50" dirty="0">
              <a:ln w="11430"/>
              <a:effectLst>
                <a:outerShdw blurRad="76200" dist="50800" dir="5400000" algn="tl" rotWithShape="0">
                  <a:srgbClr val="000000">
                    <a:alpha val="65000"/>
                  </a:srgbClr>
                </a:outerShdw>
              </a:effectLst>
            </a:endParaRPr>
          </a:p>
        </p:txBody>
      </p:sp>
      <p:pic>
        <p:nvPicPr>
          <p:cNvPr id="5" name="4 Imagen"/>
          <p:cNvPicPr/>
          <p:nvPr/>
        </p:nvPicPr>
        <p:blipFill>
          <a:blip r:embed="rId2"/>
          <a:srcRect/>
          <a:stretch>
            <a:fillRect/>
          </a:stretch>
        </p:blipFill>
        <p:spPr bwMode="auto">
          <a:xfrm>
            <a:off x="179512" y="116632"/>
            <a:ext cx="1368152" cy="720080"/>
          </a:xfrm>
          <a:prstGeom prst="rect">
            <a:avLst/>
          </a:prstGeom>
          <a:noFill/>
          <a:ln w="9525">
            <a:noFill/>
            <a:miter lim="800000"/>
            <a:headEnd/>
            <a:tailEnd/>
          </a:ln>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68344" y="116632"/>
            <a:ext cx="1300686" cy="766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1 Título"/>
          <p:cNvSpPr txBox="1">
            <a:spLocks/>
          </p:cNvSpPr>
          <p:nvPr/>
        </p:nvSpPr>
        <p:spPr>
          <a:xfrm>
            <a:off x="1403952" y="3897356"/>
            <a:ext cx="6552728" cy="977078"/>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pPr algn="ctr"/>
            <a:r>
              <a:rPr lang="es-ES" sz="6000" b="1" cap="none" spc="50" dirty="0" smtClean="0">
                <a:ln w="11430"/>
                <a:solidFill>
                  <a:srgbClr val="FF0000"/>
                </a:solidFill>
                <a:effectLst>
                  <a:outerShdw blurRad="76200" dist="50800" dir="5400000" algn="tl" rotWithShape="0">
                    <a:srgbClr val="000000">
                      <a:alpha val="65000"/>
                    </a:srgbClr>
                  </a:outerShdw>
                </a:effectLst>
              </a:rPr>
              <a:t/>
            </a:r>
            <a:br>
              <a:rPr lang="es-ES" sz="6000" b="1" cap="none" spc="50" dirty="0" smtClean="0">
                <a:ln w="11430"/>
                <a:solidFill>
                  <a:srgbClr val="FF0000"/>
                </a:solidFill>
                <a:effectLst>
                  <a:outerShdw blurRad="76200" dist="50800" dir="5400000" algn="tl" rotWithShape="0">
                    <a:srgbClr val="000000">
                      <a:alpha val="65000"/>
                    </a:srgbClr>
                  </a:outerShdw>
                </a:effectLst>
              </a:rPr>
            </a:br>
            <a:r>
              <a:rPr lang="es-ES" sz="4400" b="1" cap="none" spc="50" dirty="0" smtClean="0">
                <a:ln w="11430"/>
                <a:solidFill>
                  <a:srgbClr val="000000"/>
                </a:solidFill>
                <a:effectLst>
                  <a:outerShdw blurRad="76200" dist="50800" dir="5400000" algn="tl" rotWithShape="0">
                    <a:srgbClr val="000000">
                      <a:alpha val="65000"/>
                    </a:srgbClr>
                  </a:outerShdw>
                </a:effectLst>
              </a:rPr>
              <a:t/>
            </a:r>
            <a:br>
              <a:rPr lang="es-ES" sz="4400" b="1" cap="none" spc="50" dirty="0" smtClean="0">
                <a:ln w="11430"/>
                <a:solidFill>
                  <a:srgbClr val="000000"/>
                </a:solidFill>
                <a:effectLst>
                  <a:outerShdw blurRad="76200" dist="50800" dir="5400000" algn="tl" rotWithShape="0">
                    <a:srgbClr val="000000">
                      <a:alpha val="65000"/>
                    </a:srgbClr>
                  </a:outerShdw>
                </a:effectLst>
              </a:rPr>
            </a:br>
            <a:r>
              <a:rPr lang="es-ES" b="1" cap="none" spc="50" dirty="0" smtClean="0">
                <a:ln w="11430"/>
                <a:solidFill>
                  <a:srgbClr val="FF0000"/>
                </a:solidFill>
                <a:effectLst>
                  <a:outerShdw blurRad="76200" dist="50800" dir="5400000" algn="tl" rotWithShape="0">
                    <a:srgbClr val="000000">
                      <a:alpha val="65000"/>
                    </a:srgbClr>
                  </a:outerShdw>
                </a:effectLst>
              </a:rPr>
              <a:t>del 1ro. al 12 de Junio de 2022</a:t>
            </a:r>
          </a:p>
          <a:p>
            <a:pPr algn="ctr"/>
            <a:r>
              <a:rPr lang="es-ES" b="1" cap="none" spc="50" dirty="0" smtClean="0">
                <a:ln w="11430"/>
                <a:solidFill>
                  <a:srgbClr val="FF0000"/>
                </a:solidFill>
                <a:effectLst>
                  <a:outerShdw blurRad="76200" dist="50800" dir="5400000" algn="tl" rotWithShape="0">
                    <a:srgbClr val="000000">
                      <a:alpha val="65000"/>
                    </a:srgbClr>
                  </a:outerShdw>
                </a:effectLst>
              </a:rPr>
              <a:t>Campo Ferial de la EXPOCRUZ</a:t>
            </a:r>
            <a:r>
              <a:rPr lang="es-ES" b="1" cap="none" spc="50" dirty="0" smtClean="0">
                <a:ln w="11430"/>
                <a:solidFill>
                  <a:srgbClr val="000000"/>
                </a:solidFill>
                <a:effectLst>
                  <a:outerShdw blurRad="76200" dist="50800" dir="5400000" algn="tl" rotWithShape="0">
                    <a:srgbClr val="000000">
                      <a:alpha val="65000"/>
                    </a:srgbClr>
                  </a:outerShdw>
                </a:effectLst>
              </a:rPr>
              <a:t/>
            </a:r>
            <a:br>
              <a:rPr lang="es-ES" b="1" cap="none" spc="50" dirty="0" smtClean="0">
                <a:ln w="11430"/>
                <a:solidFill>
                  <a:srgbClr val="000000"/>
                </a:solidFill>
                <a:effectLst>
                  <a:outerShdw blurRad="76200" dist="50800" dir="5400000" algn="tl" rotWithShape="0">
                    <a:srgbClr val="000000">
                      <a:alpha val="65000"/>
                    </a:srgbClr>
                  </a:outerShdw>
                </a:effectLst>
              </a:rPr>
            </a:br>
            <a:r>
              <a:rPr lang="es-ES" sz="4400" b="1" cap="none" spc="50" dirty="0" smtClean="0">
                <a:ln w="11430"/>
                <a:solidFill>
                  <a:srgbClr val="000000"/>
                </a:solidFill>
                <a:effectLst>
                  <a:outerShdw blurRad="76200" dist="50800" dir="5400000" algn="tl" rotWithShape="0">
                    <a:srgbClr val="000000">
                      <a:alpha val="65000"/>
                    </a:srgbClr>
                  </a:outerShdw>
                </a:effectLst>
              </a:rPr>
              <a:t/>
            </a:r>
            <a:br>
              <a:rPr lang="es-ES" sz="4400" b="1" cap="none" spc="50" dirty="0" smtClean="0">
                <a:ln w="11430"/>
                <a:solidFill>
                  <a:srgbClr val="000000"/>
                </a:solidFill>
                <a:effectLst>
                  <a:outerShdw blurRad="76200" dist="50800" dir="5400000" algn="tl" rotWithShape="0">
                    <a:srgbClr val="000000">
                      <a:alpha val="65000"/>
                    </a:srgbClr>
                  </a:outerShdw>
                </a:effectLst>
              </a:rPr>
            </a:br>
            <a:r>
              <a:rPr lang="es-ES" b="1" cap="none" spc="50" dirty="0" smtClean="0">
                <a:ln w="11430"/>
                <a:solidFill>
                  <a:srgbClr val="000000"/>
                </a:solidFill>
                <a:effectLst>
                  <a:outerShdw blurRad="76200" dist="50800" dir="5400000" algn="tl" rotWithShape="0">
                    <a:srgbClr val="000000">
                      <a:alpha val="65000"/>
                    </a:srgbClr>
                  </a:outerShdw>
                </a:effectLst>
              </a:rPr>
              <a:t/>
            </a:r>
            <a:br>
              <a:rPr lang="es-ES" b="1" cap="none" spc="50" dirty="0" smtClean="0">
                <a:ln w="11430"/>
                <a:solidFill>
                  <a:srgbClr val="000000"/>
                </a:solidFill>
                <a:effectLst>
                  <a:outerShdw blurRad="76200" dist="50800" dir="5400000" algn="tl" rotWithShape="0">
                    <a:srgbClr val="000000">
                      <a:alpha val="65000"/>
                    </a:srgbClr>
                  </a:outerShdw>
                </a:effectLst>
              </a:rPr>
            </a:br>
            <a:endParaRPr lang="es-ES" sz="2400" b="1" cap="none" spc="50" dirty="0">
              <a:ln w="11430"/>
              <a:solidFill>
                <a:srgbClr val="000000"/>
              </a:solidFill>
              <a:effectLst>
                <a:outerShdw blurRad="76200" dist="50800" dir="5400000" algn="tl" rotWithShape="0">
                  <a:srgbClr val="000000">
                    <a:alpha val="65000"/>
                  </a:srgbClr>
                </a:outerShdw>
              </a:effectLst>
            </a:endParaRPr>
          </a:p>
        </p:txBody>
      </p:sp>
      <p:pic>
        <p:nvPicPr>
          <p:cNvPr id="3" name="Picture 2" descr="C:\Users\Mi-Pc\Desktop\FERIAS DEL LIBRO - U.E. Dr. PLACIDO MOLINA MOSTAJO (SEGH-SCZ)\SEGH-SCZ IMG-20201024-WA001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1101503"/>
            <a:ext cx="8280920" cy="54565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54200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30994" y="3749547"/>
            <a:ext cx="9013005" cy="600607"/>
          </a:xfrm>
        </p:spPr>
        <p:txBody>
          <a:bodyPr/>
          <a:lstStyle/>
          <a:p>
            <a:pPr algn="ctr"/>
            <a:r>
              <a:rPr lang="es-ES" sz="6000" b="1" cap="none" spc="50" dirty="0" smtClean="0">
                <a:ln w="11430"/>
                <a:solidFill>
                  <a:srgbClr val="FF0000"/>
                </a:solidFill>
                <a:effectLst>
                  <a:outerShdw blurRad="76200" dist="50800" dir="5400000" algn="tl" rotWithShape="0">
                    <a:srgbClr val="000000">
                      <a:alpha val="65000"/>
                    </a:srgbClr>
                  </a:outerShdw>
                </a:effectLst>
              </a:rPr>
              <a:t/>
            </a:r>
            <a:br>
              <a:rPr lang="es-ES" sz="6000" b="1" cap="none" spc="50" dirty="0" smtClean="0">
                <a:ln w="11430"/>
                <a:solidFill>
                  <a:srgbClr val="FF0000"/>
                </a:solidFill>
                <a:effectLst>
                  <a:outerShdw blurRad="76200" dist="50800" dir="5400000" algn="tl" rotWithShape="0">
                    <a:srgbClr val="000000">
                      <a:alpha val="65000"/>
                    </a:srgbClr>
                  </a:outerShdw>
                </a:effectLst>
              </a:rPr>
            </a:br>
            <a:r>
              <a:rPr lang="es-ES" sz="2000" b="1" cap="none" spc="50" dirty="0">
                <a:ln w="11430"/>
                <a:solidFill>
                  <a:srgbClr val="FF0000"/>
                </a:solidFill>
                <a:effectLst>
                  <a:outerShdw blurRad="76200" dist="50800" dir="5400000" algn="tl" rotWithShape="0">
                    <a:srgbClr val="000000">
                      <a:alpha val="65000"/>
                    </a:srgbClr>
                  </a:outerShdw>
                </a:effectLst>
              </a:rPr>
              <a:t/>
            </a:r>
            <a:br>
              <a:rPr lang="es-ES" sz="2000" b="1" cap="none" spc="50" dirty="0">
                <a:ln w="11430"/>
                <a:solidFill>
                  <a:srgbClr val="FF0000"/>
                </a:solidFill>
                <a:effectLst>
                  <a:outerShdw blurRad="76200" dist="50800" dir="5400000" algn="tl" rotWithShape="0">
                    <a:srgbClr val="000000">
                      <a:alpha val="65000"/>
                    </a:srgbClr>
                  </a:outerShdw>
                </a:effectLst>
              </a:rPr>
            </a:br>
            <a:r>
              <a:rPr lang="es-ES" sz="2000" b="1" cap="none" spc="50" dirty="0" smtClean="0">
                <a:ln w="11430"/>
                <a:solidFill>
                  <a:srgbClr val="FF0000"/>
                </a:solidFill>
                <a:effectLst>
                  <a:outerShdw blurRad="76200" dist="50800" dir="5400000" algn="tl" rotWithShape="0">
                    <a:srgbClr val="000000">
                      <a:alpha val="65000"/>
                    </a:srgbClr>
                  </a:outerShdw>
                </a:effectLst>
              </a:rPr>
              <a:t>NUESTRA HISTORIA FERIAL COMENZO con un </a:t>
            </a:r>
            <a:r>
              <a:rPr lang="es-ES" sz="2000" b="1" cap="none" spc="50" dirty="0" smtClean="0">
                <a:ln w="11430"/>
                <a:effectLst>
                  <a:outerShdw blurRad="76200" dist="50800" dir="5400000" algn="tl" rotWithShape="0">
                    <a:srgbClr val="000000">
                      <a:alpha val="65000"/>
                    </a:srgbClr>
                  </a:outerShdw>
                </a:effectLst>
              </a:rPr>
              <a:t>“BANNER”</a:t>
            </a:r>
            <a:r>
              <a:rPr lang="es-ES" sz="2000" b="1" cap="none" spc="50" dirty="0" smtClean="0">
                <a:ln w="11430"/>
                <a:solidFill>
                  <a:srgbClr val="FF0000"/>
                </a:solidFill>
                <a:effectLst>
                  <a:outerShdw blurRad="76200" dist="50800" dir="5400000" algn="tl" rotWithShape="0">
                    <a:srgbClr val="000000">
                      <a:alpha val="65000"/>
                    </a:srgbClr>
                  </a:outerShdw>
                </a:effectLst>
              </a:rPr>
              <a:t> 2m x 2,5m  - 2011</a:t>
            </a:r>
            <a:br>
              <a:rPr lang="es-ES" sz="2000" b="1" cap="none" spc="50" dirty="0" smtClean="0">
                <a:ln w="11430"/>
                <a:solidFill>
                  <a:srgbClr val="FF0000"/>
                </a:solidFill>
                <a:effectLst>
                  <a:outerShdw blurRad="76200" dist="50800" dir="5400000" algn="tl" rotWithShape="0">
                    <a:srgbClr val="000000">
                      <a:alpha val="65000"/>
                    </a:srgbClr>
                  </a:outerShdw>
                </a:effectLst>
              </a:rPr>
            </a:br>
            <a:r>
              <a:rPr lang="es-ES" sz="4400" b="1" cap="none" spc="50" dirty="0" smtClean="0">
                <a:ln w="11430"/>
                <a:effectLst>
                  <a:outerShdw blurRad="76200" dist="50800" dir="5400000" algn="tl" rotWithShape="0">
                    <a:srgbClr val="000000">
                      <a:alpha val="65000"/>
                    </a:srgbClr>
                  </a:outerShdw>
                </a:effectLst>
              </a:rPr>
              <a:t/>
            </a:r>
            <a:br>
              <a:rPr lang="es-ES" sz="4400" b="1" cap="none" spc="50" dirty="0" smtClean="0">
                <a:ln w="11430"/>
                <a:effectLst>
                  <a:outerShdw blurRad="76200" dist="50800" dir="5400000" algn="tl" rotWithShape="0">
                    <a:srgbClr val="000000">
                      <a:alpha val="65000"/>
                    </a:srgbClr>
                  </a:outerShdw>
                </a:effectLst>
              </a:rPr>
            </a:br>
            <a:r>
              <a:rPr lang="es-ES" b="1" cap="none" spc="50" dirty="0" smtClean="0">
                <a:ln w="11430"/>
                <a:effectLst>
                  <a:outerShdw blurRad="76200" dist="50800" dir="5400000" algn="tl" rotWithShape="0">
                    <a:srgbClr val="000000">
                      <a:alpha val="65000"/>
                    </a:srgbClr>
                  </a:outerShdw>
                </a:effectLst>
              </a:rPr>
              <a:t/>
            </a:r>
            <a:br>
              <a:rPr lang="es-ES" b="1" cap="none" spc="50" dirty="0" smtClean="0">
                <a:ln w="11430"/>
                <a:effectLst>
                  <a:outerShdw blurRad="76200" dist="50800" dir="5400000" algn="tl" rotWithShape="0">
                    <a:srgbClr val="000000">
                      <a:alpha val="65000"/>
                    </a:srgbClr>
                  </a:outerShdw>
                </a:effectLst>
              </a:rPr>
            </a:br>
            <a:endParaRPr lang="es-ES" sz="2400" b="1" cap="none" spc="50" dirty="0">
              <a:ln w="11430"/>
              <a:effectLst>
                <a:outerShdw blurRad="76200" dist="50800" dir="5400000" algn="tl" rotWithShape="0">
                  <a:srgbClr val="000000">
                    <a:alpha val="65000"/>
                  </a:srgbClr>
                </a:outerShdw>
              </a:effectLst>
            </a:endParaRPr>
          </a:p>
        </p:txBody>
      </p:sp>
      <p:pic>
        <p:nvPicPr>
          <p:cNvPr id="5" name="4 Imagen"/>
          <p:cNvPicPr/>
          <p:nvPr/>
        </p:nvPicPr>
        <p:blipFill>
          <a:blip r:embed="rId2"/>
          <a:srcRect/>
          <a:stretch>
            <a:fillRect/>
          </a:stretch>
        </p:blipFill>
        <p:spPr bwMode="auto">
          <a:xfrm>
            <a:off x="179512" y="116632"/>
            <a:ext cx="1368152" cy="720080"/>
          </a:xfrm>
          <a:prstGeom prst="rect">
            <a:avLst/>
          </a:prstGeom>
          <a:noFill/>
          <a:ln w="9525">
            <a:noFill/>
            <a:miter lim="800000"/>
            <a:headEnd/>
            <a:tailEnd/>
          </a:ln>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68344" y="116632"/>
            <a:ext cx="1300686" cy="766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1 Título"/>
          <p:cNvSpPr txBox="1">
            <a:spLocks/>
          </p:cNvSpPr>
          <p:nvPr/>
        </p:nvSpPr>
        <p:spPr>
          <a:xfrm>
            <a:off x="130994" y="6021288"/>
            <a:ext cx="8810004" cy="836712"/>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pPr algn="ctr"/>
            <a:r>
              <a:rPr lang="es-ES" sz="1600" b="1" cap="none" spc="50" dirty="0" smtClean="0">
                <a:ln w="11430"/>
                <a:solidFill>
                  <a:srgbClr val="000000"/>
                </a:solidFill>
                <a:effectLst>
                  <a:outerShdw blurRad="76200" dist="50800" dir="5400000" algn="tl" rotWithShape="0">
                    <a:srgbClr val="000000">
                      <a:alpha val="65000"/>
                    </a:srgbClr>
                  </a:outerShdw>
                </a:effectLst>
              </a:rPr>
              <a:t>Lic. Bismark Cuellar </a:t>
            </a:r>
            <a:r>
              <a:rPr lang="es-ES" sz="1600" b="1" cap="none" spc="50" dirty="0">
                <a:ln w="11430"/>
                <a:solidFill>
                  <a:srgbClr val="000000"/>
                </a:solidFill>
                <a:effectLst>
                  <a:outerShdw blurRad="76200" dist="50800" dir="5400000" algn="tl" rotWithShape="0">
                    <a:srgbClr val="000000">
                      <a:alpha val="65000"/>
                    </a:srgbClr>
                  </a:outerShdw>
                </a:effectLst>
              </a:rPr>
              <a:t> </a:t>
            </a:r>
            <a:r>
              <a:rPr lang="es-ES" sz="1600" b="1" cap="none" spc="50" dirty="0" smtClean="0">
                <a:ln w="11430"/>
                <a:solidFill>
                  <a:srgbClr val="000000"/>
                </a:solidFill>
                <a:effectLst>
                  <a:outerShdw blurRad="76200" dist="50800" dir="5400000" algn="tl" rotWithShape="0">
                    <a:srgbClr val="000000">
                      <a:alpha val="65000"/>
                    </a:srgbClr>
                  </a:outerShdw>
                </a:effectLst>
              </a:rPr>
              <a:t>Lic. Carlos H. </a:t>
            </a:r>
            <a:r>
              <a:rPr lang="es-ES" sz="1600" b="1" cap="none" spc="50" dirty="0" err="1" smtClean="0">
                <a:ln w="11430"/>
                <a:solidFill>
                  <a:srgbClr val="000000"/>
                </a:solidFill>
                <a:effectLst>
                  <a:outerShdw blurRad="76200" dist="50800" dir="5400000" algn="tl" rotWithShape="0">
                    <a:srgbClr val="000000">
                      <a:alpha val="65000"/>
                    </a:srgbClr>
                  </a:outerShdw>
                </a:effectLst>
              </a:rPr>
              <a:t>Barbery</a:t>
            </a:r>
            <a:r>
              <a:rPr lang="es-ES" sz="1600" b="1" cap="none" spc="50" dirty="0" smtClean="0">
                <a:ln w="11430"/>
                <a:solidFill>
                  <a:srgbClr val="000000"/>
                </a:solidFill>
                <a:effectLst>
                  <a:outerShdw blurRad="76200" dist="50800" dir="5400000" algn="tl" rotWithShape="0">
                    <a:srgbClr val="000000">
                      <a:alpha val="65000"/>
                    </a:srgbClr>
                  </a:outerShdw>
                </a:effectLst>
              </a:rPr>
              <a:t>  Dr. Mario Suarez . Hist. Nino Gandarillas</a:t>
            </a:r>
          </a:p>
          <a:p>
            <a:pPr algn="ctr"/>
            <a:r>
              <a:rPr lang="es-ES" sz="1600" b="1" cap="none" spc="50" dirty="0" smtClean="0">
                <a:ln w="11430"/>
                <a:solidFill>
                  <a:srgbClr val="000000"/>
                </a:solidFill>
                <a:effectLst>
                  <a:outerShdw blurRad="76200" dist="50800" dir="5400000" algn="tl" rotWithShape="0">
                    <a:srgbClr val="000000">
                      <a:alpha val="65000"/>
                    </a:srgbClr>
                  </a:outerShdw>
                </a:effectLst>
              </a:rPr>
              <a:t>GESTORES DE PARTICIPAR EN LAS PRIMERAS  FERIAS DEL LIBRO DESDE 2010</a:t>
            </a:r>
            <a:r>
              <a:rPr lang="es-ES" b="1" cap="none" spc="50" dirty="0" smtClean="0">
                <a:ln w="11430"/>
                <a:solidFill>
                  <a:srgbClr val="000000"/>
                </a:solidFill>
                <a:effectLst>
                  <a:outerShdw blurRad="76200" dist="50800" dir="5400000" algn="tl" rotWithShape="0">
                    <a:srgbClr val="000000">
                      <a:alpha val="65000"/>
                    </a:srgbClr>
                  </a:outerShdw>
                </a:effectLst>
              </a:rPr>
              <a:t/>
            </a:r>
            <a:br>
              <a:rPr lang="es-ES" b="1" cap="none" spc="50" dirty="0" smtClean="0">
                <a:ln w="11430"/>
                <a:solidFill>
                  <a:srgbClr val="000000"/>
                </a:solidFill>
                <a:effectLst>
                  <a:outerShdw blurRad="76200" dist="50800" dir="5400000" algn="tl" rotWithShape="0">
                    <a:srgbClr val="000000">
                      <a:alpha val="65000"/>
                    </a:srgbClr>
                  </a:outerShdw>
                </a:effectLst>
              </a:rPr>
            </a:br>
            <a:endParaRPr lang="es-ES" sz="2400" b="1" cap="none" spc="50" dirty="0">
              <a:ln w="11430"/>
              <a:solidFill>
                <a:srgbClr val="000000"/>
              </a:solidFill>
              <a:effectLst>
                <a:outerShdw blurRad="76200" dist="50800" dir="5400000" algn="tl" rotWithShape="0">
                  <a:srgbClr val="000000">
                    <a:alpha val="65000"/>
                  </a:srgbClr>
                </a:outerShdw>
              </a:effectLst>
            </a:endParaRPr>
          </a:p>
        </p:txBody>
      </p:sp>
      <p:pic>
        <p:nvPicPr>
          <p:cNvPr id="4" name="Picture 2" descr="C:\Users\Mi-Pc\Desktop\00 B - COMPRA LOCAL 132 SEGH-SCZ\20220712_100320.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9288" t="12195" r="19021" b="8851"/>
          <a:stretch/>
        </p:blipFill>
        <p:spPr bwMode="auto">
          <a:xfrm>
            <a:off x="2699792" y="116633"/>
            <a:ext cx="3744416" cy="350831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Mi-Pc\Desktop\00 A GESTION 2022 (SEGH-SCZ) JAVIER\NOMINA Y FOTOS de Socios SEGH-SCZ\220 (2009) Lic. Bismark A. Cuellar Chavez.jpe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1318" t="24171" r="21318" b="36678"/>
          <a:stretch/>
        </p:blipFill>
        <p:spPr bwMode="auto">
          <a:xfrm>
            <a:off x="1047965" y="4392536"/>
            <a:ext cx="1299957" cy="157724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Mi-Pc\Desktop\00 A GESTION 2022 (SEGH-SCZ) JAVIER\NOMINA Y FOTOS de Socios SEGH-SCZ\221 (2010) MSc Carlos Hugo Barbery Alpire.jpe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90576" y="4392537"/>
            <a:ext cx="1485277" cy="161962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04048" y="4392536"/>
            <a:ext cx="1240072" cy="1628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88224" y="4392537"/>
            <a:ext cx="1462050" cy="1608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1 Título"/>
          <p:cNvSpPr txBox="1">
            <a:spLocks/>
          </p:cNvSpPr>
          <p:nvPr/>
        </p:nvSpPr>
        <p:spPr>
          <a:xfrm>
            <a:off x="389101" y="2780928"/>
            <a:ext cx="2088232" cy="825822"/>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pPr algn="ctr"/>
            <a:r>
              <a:rPr lang="es-ES" sz="4800" b="1" dirty="0" smtClean="0">
                <a:solidFill>
                  <a:srgbClr val="000000"/>
                </a:solidFill>
              </a:rPr>
              <a:t>2010</a:t>
            </a:r>
            <a:endParaRPr lang="es-ES" sz="4800" dirty="0">
              <a:solidFill>
                <a:srgbClr val="000000"/>
              </a:solidFill>
            </a:endParaRPr>
          </a:p>
        </p:txBody>
      </p:sp>
    </p:spTree>
    <p:extLst>
      <p:ext uri="{BB962C8B-B14F-4D97-AF65-F5344CB8AC3E}">
        <p14:creationId xmlns:p14="http://schemas.microsoft.com/office/powerpoint/2010/main" val="301733576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50471" y="236948"/>
            <a:ext cx="5977713" cy="1199527"/>
          </a:xfrm>
          <a:prstGeom prst="rect">
            <a:avLst/>
          </a:prstGeom>
        </p:spPr>
      </p:pic>
      <p:pic>
        <p:nvPicPr>
          <p:cNvPr id="3" name="Imagen 2"/>
          <p:cNvPicPr>
            <a:picLocks noChangeAspect="1"/>
          </p:cNvPicPr>
          <p:nvPr/>
        </p:nvPicPr>
        <p:blipFill rotWithShape="1">
          <a:blip r:embed="rId3">
            <a:extLst>
              <a:ext uri="{28A0092B-C50C-407E-A947-70E740481C1C}">
                <a14:useLocalDpi xmlns:a14="http://schemas.microsoft.com/office/drawing/2010/main" val="0"/>
              </a:ext>
            </a:extLst>
          </a:blip>
          <a:srcRect t="15640" b="13105"/>
          <a:stretch/>
        </p:blipFill>
        <p:spPr>
          <a:xfrm>
            <a:off x="1735478" y="4437112"/>
            <a:ext cx="5712820" cy="2270155"/>
          </a:xfrm>
          <a:prstGeom prst="rect">
            <a:avLst/>
          </a:prstGeom>
        </p:spPr>
      </p:pic>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23728" y="1556792"/>
            <a:ext cx="5004557" cy="2575261"/>
          </a:xfrm>
          <a:prstGeom prst="rect">
            <a:avLst/>
          </a:prstGeom>
        </p:spPr>
      </p:pic>
      <p:sp>
        <p:nvSpPr>
          <p:cNvPr id="5" name="1 Título"/>
          <p:cNvSpPr txBox="1">
            <a:spLocks/>
          </p:cNvSpPr>
          <p:nvPr/>
        </p:nvSpPr>
        <p:spPr>
          <a:xfrm>
            <a:off x="6372200" y="236948"/>
            <a:ext cx="2519637" cy="1148404"/>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pPr algn="ctr"/>
            <a:r>
              <a:rPr lang="es-ES" sz="6600" b="1" dirty="0" smtClean="0">
                <a:solidFill>
                  <a:srgbClr val="000000"/>
                </a:solidFill>
              </a:rPr>
              <a:t>2019</a:t>
            </a:r>
            <a:endParaRPr lang="es-ES" sz="6600" dirty="0">
              <a:solidFill>
                <a:srgbClr val="000000"/>
              </a:solidFill>
            </a:endParaRPr>
          </a:p>
        </p:txBody>
      </p:sp>
    </p:spTree>
    <p:extLst>
      <p:ext uri="{BB962C8B-B14F-4D97-AF65-F5344CB8AC3E}">
        <p14:creationId xmlns:p14="http://schemas.microsoft.com/office/powerpoint/2010/main" val="406601950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462141" y="203740"/>
            <a:ext cx="4685924" cy="2999296"/>
          </a:xfrm>
          <a:prstGeom prst="rect">
            <a:avLst/>
          </a:prstGeom>
        </p:spPr>
      </p:pic>
      <p:pic>
        <p:nvPicPr>
          <p:cNvPr id="3" name="Imagen 2"/>
          <p:cNvPicPr>
            <a:picLocks noChangeAspect="1"/>
          </p:cNvPicPr>
          <p:nvPr/>
        </p:nvPicPr>
        <p:blipFill>
          <a:blip r:embed="rId3"/>
          <a:stretch>
            <a:fillRect/>
          </a:stretch>
        </p:blipFill>
        <p:spPr>
          <a:xfrm>
            <a:off x="5652120" y="224286"/>
            <a:ext cx="3168352" cy="2946498"/>
          </a:xfrm>
          <a:prstGeom prst="rect">
            <a:avLst/>
          </a:prstGeom>
        </p:spPr>
      </p:pic>
      <p:sp>
        <p:nvSpPr>
          <p:cNvPr id="6" name="1 Título"/>
          <p:cNvSpPr txBox="1">
            <a:spLocks/>
          </p:cNvSpPr>
          <p:nvPr/>
        </p:nvSpPr>
        <p:spPr>
          <a:xfrm>
            <a:off x="462141" y="3356992"/>
            <a:ext cx="8358332" cy="3312368"/>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pPr algn="ctr"/>
            <a:r>
              <a:rPr lang="es-ES" sz="6000" b="1" cap="none" spc="50" dirty="0" smtClean="0">
                <a:ln w="11430"/>
                <a:solidFill>
                  <a:srgbClr val="FF0000"/>
                </a:solidFill>
                <a:effectLst>
                  <a:outerShdw blurRad="76200" dist="50800" dir="5400000" algn="tl" rotWithShape="0">
                    <a:srgbClr val="000000">
                      <a:alpha val="65000"/>
                    </a:srgbClr>
                  </a:outerShdw>
                </a:effectLst>
              </a:rPr>
              <a:t/>
            </a:r>
            <a:br>
              <a:rPr lang="es-ES" sz="6000" b="1" cap="none" spc="50" dirty="0" smtClean="0">
                <a:ln w="11430"/>
                <a:solidFill>
                  <a:srgbClr val="FF0000"/>
                </a:solidFill>
                <a:effectLst>
                  <a:outerShdw blurRad="76200" dist="50800" dir="5400000" algn="tl" rotWithShape="0">
                    <a:srgbClr val="000000">
                      <a:alpha val="65000"/>
                    </a:srgbClr>
                  </a:outerShdw>
                </a:effectLst>
              </a:rPr>
            </a:br>
            <a:r>
              <a:rPr lang="es-ES" sz="4400" b="1" cap="none" spc="50" dirty="0" smtClean="0">
                <a:ln w="11430"/>
                <a:solidFill>
                  <a:srgbClr val="000000"/>
                </a:solidFill>
                <a:effectLst>
                  <a:outerShdw blurRad="76200" dist="50800" dir="5400000" algn="tl" rotWithShape="0">
                    <a:srgbClr val="000000">
                      <a:alpha val="65000"/>
                    </a:srgbClr>
                  </a:outerShdw>
                </a:effectLst>
              </a:rPr>
              <a:t/>
            </a:r>
            <a:br>
              <a:rPr lang="es-ES" sz="4400" b="1" cap="none" spc="50" dirty="0" smtClean="0">
                <a:ln w="11430"/>
                <a:solidFill>
                  <a:srgbClr val="000000"/>
                </a:solidFill>
                <a:effectLst>
                  <a:outerShdw blurRad="76200" dist="50800" dir="5400000" algn="tl" rotWithShape="0">
                    <a:srgbClr val="000000">
                      <a:alpha val="65000"/>
                    </a:srgbClr>
                  </a:outerShdw>
                </a:effectLst>
              </a:rPr>
            </a:br>
            <a:r>
              <a:rPr lang="es-ES" b="1" cap="none" spc="50" dirty="0" smtClean="0">
                <a:ln w="11430"/>
                <a:solidFill>
                  <a:srgbClr val="FF0000"/>
                </a:solidFill>
                <a:effectLst>
                  <a:outerShdw blurRad="76200" dist="50800" dir="5400000" algn="tl" rotWithShape="0">
                    <a:srgbClr val="000000">
                      <a:alpha val="65000"/>
                    </a:srgbClr>
                  </a:outerShdw>
                </a:effectLst>
              </a:rPr>
              <a:t>NUESTROS  AGRADECIMIENTOS  para los Señores:</a:t>
            </a:r>
          </a:p>
          <a:p>
            <a:pPr algn="ctr"/>
            <a:r>
              <a:rPr lang="es-ES" b="1" cap="none" spc="50" dirty="0" smtClean="0">
                <a:ln w="11430"/>
                <a:solidFill>
                  <a:srgbClr val="000000"/>
                </a:solidFill>
                <a:effectLst>
                  <a:outerShdw blurRad="76200" dist="50800" dir="5400000" algn="tl" rotWithShape="0">
                    <a:srgbClr val="000000">
                      <a:alpha val="65000"/>
                    </a:srgbClr>
                  </a:outerShdw>
                </a:effectLst>
              </a:rPr>
              <a:t>Lic. </a:t>
            </a:r>
            <a:r>
              <a:rPr lang="es-ES" b="1" cap="none" spc="50" dirty="0" err="1" smtClean="0">
                <a:ln w="11430"/>
                <a:solidFill>
                  <a:srgbClr val="000000"/>
                </a:solidFill>
                <a:effectLst>
                  <a:outerShdw blurRad="76200" dist="50800" dir="5400000" algn="tl" rotWithShape="0">
                    <a:srgbClr val="000000">
                      <a:alpha val="65000"/>
                    </a:srgbClr>
                  </a:outerShdw>
                </a:effectLst>
              </a:rPr>
              <a:t>Raul</a:t>
            </a:r>
            <a:r>
              <a:rPr lang="es-ES" b="1" cap="none" spc="50" dirty="0" smtClean="0">
                <a:ln w="11430"/>
                <a:solidFill>
                  <a:srgbClr val="000000"/>
                </a:solidFill>
                <a:effectLst>
                  <a:outerShdw blurRad="76200" dist="50800" dir="5400000" algn="tl" rotWithShape="0">
                    <a:srgbClr val="000000">
                      <a:alpha val="65000"/>
                    </a:srgbClr>
                  </a:outerShdw>
                </a:effectLst>
              </a:rPr>
              <a:t> Strauss Justiniano</a:t>
            </a:r>
          </a:p>
          <a:p>
            <a:pPr algn="ctr"/>
            <a:r>
              <a:rPr lang="es-ES" b="1" cap="none" spc="50" dirty="0" smtClean="0">
                <a:ln w="11430"/>
                <a:solidFill>
                  <a:srgbClr val="000000"/>
                </a:solidFill>
                <a:effectLst>
                  <a:outerShdw blurRad="76200" dist="50800" dir="5400000" algn="tl" rotWithShape="0">
                    <a:srgbClr val="000000">
                      <a:alpha val="65000"/>
                    </a:srgbClr>
                  </a:outerShdw>
                </a:effectLst>
              </a:rPr>
              <a:t>GERENTE GENERAL DE LA FEXPOCRUZ</a:t>
            </a:r>
          </a:p>
          <a:p>
            <a:pPr algn="ctr"/>
            <a:r>
              <a:rPr lang="es-ES" b="1" cap="none" spc="50" dirty="0" smtClean="0">
                <a:ln w="11430"/>
                <a:solidFill>
                  <a:srgbClr val="000000"/>
                </a:solidFill>
                <a:effectLst>
                  <a:outerShdw blurRad="76200" dist="50800" dir="5400000" algn="tl" rotWithShape="0">
                    <a:srgbClr val="000000">
                      <a:alpha val="65000"/>
                    </a:srgbClr>
                  </a:outerShdw>
                </a:effectLst>
              </a:rPr>
              <a:t>Lic. Hugo Andrés Hinojosa </a:t>
            </a:r>
            <a:r>
              <a:rPr lang="es-ES" b="1" cap="none" spc="50" dirty="0" err="1" smtClean="0">
                <a:ln w="11430"/>
                <a:solidFill>
                  <a:srgbClr val="000000"/>
                </a:solidFill>
                <a:effectLst>
                  <a:outerShdw blurRad="76200" dist="50800" dir="5400000" algn="tl" rotWithShape="0">
                    <a:srgbClr val="000000">
                      <a:alpha val="65000"/>
                    </a:srgbClr>
                  </a:outerShdw>
                </a:effectLst>
              </a:rPr>
              <a:t>Pelaez</a:t>
            </a:r>
            <a:endParaRPr lang="es-ES" b="1" cap="none" spc="50" dirty="0" smtClean="0">
              <a:ln w="11430"/>
              <a:solidFill>
                <a:srgbClr val="000000"/>
              </a:solidFill>
              <a:effectLst>
                <a:outerShdw blurRad="76200" dist="50800" dir="5400000" algn="tl" rotWithShape="0">
                  <a:srgbClr val="000000">
                    <a:alpha val="65000"/>
                  </a:srgbClr>
                </a:outerShdw>
              </a:effectLst>
            </a:endParaRPr>
          </a:p>
          <a:p>
            <a:pPr algn="ctr"/>
            <a:r>
              <a:rPr lang="es-ES" b="1" cap="none" spc="50" dirty="0" smtClean="0">
                <a:ln w="11430"/>
                <a:solidFill>
                  <a:srgbClr val="000000"/>
                </a:solidFill>
                <a:effectLst>
                  <a:outerShdw blurRad="76200" dist="50800" dir="5400000" algn="tl" rotWithShape="0">
                    <a:srgbClr val="000000">
                      <a:alpha val="65000"/>
                    </a:srgbClr>
                  </a:outerShdw>
                </a:effectLst>
              </a:rPr>
              <a:t>DIRECTOR DE ASUNTOS INTER-INSTITUCIONALES</a:t>
            </a:r>
          </a:p>
          <a:p>
            <a:pPr algn="ctr"/>
            <a:r>
              <a:rPr lang="es-ES" b="1" cap="none" spc="50" dirty="0" smtClean="0">
                <a:ln w="11430"/>
                <a:solidFill>
                  <a:srgbClr val="000000"/>
                </a:solidFill>
                <a:effectLst>
                  <a:outerShdw blurRad="76200" dist="50800" dir="5400000" algn="tl" rotWithShape="0">
                    <a:srgbClr val="000000">
                      <a:alpha val="65000"/>
                    </a:srgbClr>
                  </a:outerShdw>
                </a:effectLst>
              </a:rPr>
              <a:t>Lic. Marco Antonio Barros  </a:t>
            </a:r>
            <a:r>
              <a:rPr lang="es-ES" b="1" cap="none" spc="50" dirty="0" err="1" smtClean="0">
                <a:ln w="11430"/>
                <a:solidFill>
                  <a:srgbClr val="000000"/>
                </a:solidFill>
                <a:effectLst>
                  <a:outerShdw blurRad="76200" dist="50800" dir="5400000" algn="tl" rotWithShape="0">
                    <a:srgbClr val="000000">
                      <a:alpha val="65000"/>
                    </a:srgbClr>
                  </a:outerShdw>
                </a:effectLst>
              </a:rPr>
              <a:t>Alvis</a:t>
            </a:r>
            <a:endParaRPr lang="es-ES" b="1" cap="none" spc="50" dirty="0" smtClean="0">
              <a:ln w="11430"/>
              <a:solidFill>
                <a:srgbClr val="000000"/>
              </a:solidFill>
              <a:effectLst>
                <a:outerShdw blurRad="76200" dist="50800" dir="5400000" algn="tl" rotWithShape="0">
                  <a:srgbClr val="000000">
                    <a:alpha val="65000"/>
                  </a:srgbClr>
                </a:outerShdw>
              </a:effectLst>
            </a:endParaRPr>
          </a:p>
          <a:p>
            <a:pPr algn="ctr"/>
            <a:r>
              <a:rPr lang="es-ES" b="1" cap="none" spc="50" dirty="0" smtClean="0">
                <a:ln w="11430"/>
                <a:solidFill>
                  <a:srgbClr val="000000"/>
                </a:solidFill>
                <a:effectLst>
                  <a:outerShdw blurRad="76200" dist="50800" dir="5400000" algn="tl" rotWithShape="0">
                    <a:srgbClr val="000000">
                      <a:alpha val="65000"/>
                    </a:srgbClr>
                  </a:outerShdw>
                </a:effectLst>
              </a:rPr>
              <a:t>DIRECTOR COMERCIAL DE LA FEXPOCRUZ</a:t>
            </a:r>
            <a:br>
              <a:rPr lang="es-ES" b="1" cap="none" spc="50" dirty="0" smtClean="0">
                <a:ln w="11430"/>
                <a:solidFill>
                  <a:srgbClr val="000000"/>
                </a:solidFill>
                <a:effectLst>
                  <a:outerShdw blurRad="76200" dist="50800" dir="5400000" algn="tl" rotWithShape="0">
                    <a:srgbClr val="000000">
                      <a:alpha val="65000"/>
                    </a:srgbClr>
                  </a:outerShdw>
                </a:effectLst>
              </a:rPr>
            </a:br>
            <a:r>
              <a:rPr lang="es-ES" sz="4400" b="1" cap="none" spc="50" dirty="0" smtClean="0">
                <a:ln w="11430"/>
                <a:solidFill>
                  <a:srgbClr val="000000"/>
                </a:solidFill>
                <a:effectLst>
                  <a:outerShdw blurRad="76200" dist="50800" dir="5400000" algn="tl" rotWithShape="0">
                    <a:srgbClr val="000000">
                      <a:alpha val="65000"/>
                    </a:srgbClr>
                  </a:outerShdw>
                </a:effectLst>
              </a:rPr>
              <a:t/>
            </a:r>
            <a:br>
              <a:rPr lang="es-ES" sz="4400" b="1" cap="none" spc="50" dirty="0" smtClean="0">
                <a:ln w="11430"/>
                <a:solidFill>
                  <a:srgbClr val="000000"/>
                </a:solidFill>
                <a:effectLst>
                  <a:outerShdw blurRad="76200" dist="50800" dir="5400000" algn="tl" rotWithShape="0">
                    <a:srgbClr val="000000">
                      <a:alpha val="65000"/>
                    </a:srgbClr>
                  </a:outerShdw>
                </a:effectLst>
              </a:rPr>
            </a:br>
            <a:r>
              <a:rPr lang="es-ES" b="1" cap="none" spc="50" dirty="0" smtClean="0">
                <a:ln w="11430"/>
                <a:solidFill>
                  <a:srgbClr val="000000"/>
                </a:solidFill>
                <a:effectLst>
                  <a:outerShdw blurRad="76200" dist="50800" dir="5400000" algn="tl" rotWithShape="0">
                    <a:srgbClr val="000000">
                      <a:alpha val="65000"/>
                    </a:srgbClr>
                  </a:outerShdw>
                </a:effectLst>
              </a:rPr>
              <a:t/>
            </a:r>
            <a:br>
              <a:rPr lang="es-ES" b="1" cap="none" spc="50" dirty="0" smtClean="0">
                <a:ln w="11430"/>
                <a:solidFill>
                  <a:srgbClr val="000000"/>
                </a:solidFill>
                <a:effectLst>
                  <a:outerShdw blurRad="76200" dist="50800" dir="5400000" algn="tl" rotWithShape="0">
                    <a:srgbClr val="000000">
                      <a:alpha val="65000"/>
                    </a:srgbClr>
                  </a:outerShdw>
                </a:effectLst>
              </a:rPr>
            </a:br>
            <a:endParaRPr lang="es-ES" sz="2400" b="1" cap="none" spc="50" dirty="0">
              <a:ln w="11430"/>
              <a:solidFill>
                <a:srgbClr val="000000"/>
              </a:soli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39113353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9552" y="211521"/>
            <a:ext cx="7992888" cy="548640"/>
          </a:xfrm>
        </p:spPr>
        <p:txBody>
          <a:bodyPr/>
          <a:lstStyle/>
          <a:p>
            <a:r>
              <a:rPr lang="es-ES" dirty="0" smtClean="0">
                <a:solidFill>
                  <a:srgbClr val="FF0000"/>
                </a:solidFill>
              </a:rPr>
              <a:t>Javier de llano López …………………..  CAMIREÑO</a:t>
            </a:r>
            <a:endParaRPr lang="es-ES" dirty="0">
              <a:solidFill>
                <a:srgbClr val="FF0000"/>
              </a:solidFill>
            </a:endParaRPr>
          </a:p>
        </p:txBody>
      </p:sp>
      <p:pic>
        <p:nvPicPr>
          <p:cNvPr id="4" name="3 Marcador de contenido"/>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89303" y="765110"/>
            <a:ext cx="1368152" cy="1596715"/>
          </a:xfrm>
          <a:prstGeom prst="rect">
            <a:avLst/>
          </a:prstGeom>
          <a:noFill/>
          <a:ln>
            <a:noFill/>
          </a:ln>
        </p:spPr>
      </p:pic>
      <p:sp>
        <p:nvSpPr>
          <p:cNvPr id="5" name="1 Título"/>
          <p:cNvSpPr txBox="1">
            <a:spLocks/>
          </p:cNvSpPr>
          <p:nvPr/>
        </p:nvSpPr>
        <p:spPr>
          <a:xfrm>
            <a:off x="371859" y="3472814"/>
            <a:ext cx="8424936" cy="2286377"/>
          </a:xfrm>
          <a:prstGeom prst="rect">
            <a:avLst/>
          </a:prstGeom>
          <a:noFill/>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pPr algn="ctr"/>
            <a:r>
              <a:rPr lang="es-ES" sz="1800" u="sng" dirty="0" smtClean="0">
                <a:solidFill>
                  <a:srgbClr val="FF0000"/>
                </a:solidFill>
              </a:rPr>
              <a:t>- 1991 - DESCUBRI el  «</a:t>
            </a:r>
            <a:r>
              <a:rPr lang="es-ES" sz="1800" u="sng" dirty="0" err="1" smtClean="0">
                <a:solidFill>
                  <a:srgbClr val="FF0000"/>
                </a:solidFill>
              </a:rPr>
              <a:t>metodo</a:t>
            </a:r>
            <a:r>
              <a:rPr lang="es-ES" sz="1800" u="sng" dirty="0" smtClean="0">
                <a:solidFill>
                  <a:srgbClr val="FF0000"/>
                </a:solidFill>
              </a:rPr>
              <a:t> alfa» </a:t>
            </a:r>
            <a:r>
              <a:rPr lang="es-ES" sz="1800" u="sng" dirty="0" smtClean="0">
                <a:solidFill>
                  <a:srgbClr val="000000"/>
                </a:solidFill>
              </a:rPr>
              <a:t>(</a:t>
            </a:r>
            <a:r>
              <a:rPr lang="es-ES" sz="1800" dirty="0" smtClean="0">
                <a:solidFill>
                  <a:srgbClr val="000000"/>
                </a:solidFill>
              </a:rPr>
              <a:t>algebra , </a:t>
            </a:r>
            <a:r>
              <a:rPr lang="es-ES" sz="1800" dirty="0" err="1" smtClean="0">
                <a:solidFill>
                  <a:srgbClr val="000000"/>
                </a:solidFill>
              </a:rPr>
              <a:t>factorizacion</a:t>
            </a:r>
            <a:r>
              <a:rPr lang="es-ES" sz="1800" dirty="0" smtClean="0">
                <a:solidFill>
                  <a:srgbClr val="000000"/>
                </a:solidFill>
              </a:rPr>
              <a:t>) - secundaria </a:t>
            </a:r>
          </a:p>
          <a:p>
            <a:pPr algn="ctr"/>
            <a:r>
              <a:rPr lang="es-ES" sz="1800" dirty="0" smtClean="0">
                <a:solidFill>
                  <a:srgbClr val="000000"/>
                </a:solidFill>
              </a:rPr>
              <a:t>TRABAJO DE INVESTIGACION MATEMATICA  – (</a:t>
            </a:r>
            <a:r>
              <a:rPr lang="es-ES" sz="1800" dirty="0" err="1" smtClean="0">
                <a:solidFill>
                  <a:srgbClr val="000000"/>
                </a:solidFill>
              </a:rPr>
              <a:t>baldor</a:t>
            </a:r>
            <a:r>
              <a:rPr lang="es-ES" sz="1800" dirty="0" smtClean="0">
                <a:solidFill>
                  <a:srgbClr val="000000"/>
                </a:solidFill>
              </a:rPr>
              <a:t> y serie </a:t>
            </a:r>
            <a:r>
              <a:rPr lang="es-ES" sz="1800" dirty="0" err="1" smtClean="0">
                <a:solidFill>
                  <a:srgbClr val="000000"/>
                </a:solidFill>
              </a:rPr>
              <a:t>schaum</a:t>
            </a:r>
            <a:r>
              <a:rPr lang="es-ES" sz="1800" dirty="0" smtClean="0">
                <a:solidFill>
                  <a:srgbClr val="000000"/>
                </a:solidFill>
              </a:rPr>
              <a:t>) </a:t>
            </a:r>
          </a:p>
          <a:p>
            <a:pPr algn="ctr"/>
            <a:r>
              <a:rPr lang="es-ES" sz="1800" dirty="0" smtClean="0">
                <a:solidFill>
                  <a:srgbClr val="000000"/>
                </a:solidFill>
              </a:rPr>
              <a:t>1er. Puesto - II feria universitaria de la </a:t>
            </a:r>
            <a:r>
              <a:rPr lang="es-ES" sz="1800" dirty="0" err="1" smtClean="0">
                <a:solidFill>
                  <a:srgbClr val="000000"/>
                </a:solidFill>
              </a:rPr>
              <a:t>uagrm</a:t>
            </a:r>
            <a:r>
              <a:rPr lang="es-ES" sz="1800" dirty="0" smtClean="0">
                <a:solidFill>
                  <a:srgbClr val="000000"/>
                </a:solidFill>
              </a:rPr>
              <a:t> – </a:t>
            </a:r>
            <a:r>
              <a:rPr lang="es-ES" sz="1800" dirty="0" err="1" smtClean="0">
                <a:solidFill>
                  <a:srgbClr val="000000"/>
                </a:solidFill>
              </a:rPr>
              <a:t>sta.</a:t>
            </a:r>
            <a:r>
              <a:rPr lang="es-ES" sz="1800" dirty="0" smtClean="0">
                <a:solidFill>
                  <a:srgbClr val="000000"/>
                </a:solidFill>
              </a:rPr>
              <a:t> Cruz  (OCT.-1992). </a:t>
            </a:r>
            <a:endParaRPr lang="es-ES" sz="1800" dirty="0" smtClean="0">
              <a:solidFill>
                <a:srgbClr val="FF0000"/>
              </a:solidFill>
            </a:endParaRPr>
          </a:p>
          <a:p>
            <a:pPr algn="ctr"/>
            <a:r>
              <a:rPr lang="es-ES" sz="2000" b="1" dirty="0" smtClean="0">
                <a:solidFill>
                  <a:srgbClr val="000000"/>
                </a:solidFill>
              </a:rPr>
              <a:t>33 AÑOS </a:t>
            </a:r>
            <a:r>
              <a:rPr lang="es-ES" sz="2000" b="1" dirty="0">
                <a:solidFill>
                  <a:srgbClr val="000000"/>
                </a:solidFill>
              </a:rPr>
              <a:t>(1985 </a:t>
            </a:r>
            <a:r>
              <a:rPr lang="es-ES" sz="2000" b="1" dirty="0" smtClean="0">
                <a:solidFill>
                  <a:srgbClr val="000000"/>
                </a:solidFill>
              </a:rPr>
              <a:t> - 2018)</a:t>
            </a:r>
          </a:p>
          <a:p>
            <a:pPr algn="ctr"/>
            <a:r>
              <a:rPr lang="es-ES" sz="2000" b="1" dirty="0" smtClean="0">
                <a:solidFill>
                  <a:srgbClr val="000000"/>
                </a:solidFill>
              </a:rPr>
              <a:t>TRABAJO COMO QUIMICO DE LODOS  </a:t>
            </a:r>
          </a:p>
          <a:p>
            <a:pPr algn="ctr"/>
            <a:r>
              <a:rPr lang="es-ES" sz="2000" dirty="0" smtClean="0">
                <a:solidFill>
                  <a:srgbClr val="000000"/>
                </a:solidFill>
              </a:rPr>
              <a:t>PAISES:   </a:t>
            </a:r>
            <a:r>
              <a:rPr lang="es-ES" sz="2000" b="1" u="sng" dirty="0" err="1" smtClean="0">
                <a:solidFill>
                  <a:srgbClr val="FF0000"/>
                </a:solidFill>
              </a:rPr>
              <a:t>bolivia</a:t>
            </a:r>
            <a:r>
              <a:rPr lang="es-ES" sz="2000" dirty="0" smtClean="0">
                <a:solidFill>
                  <a:srgbClr val="000000"/>
                </a:solidFill>
              </a:rPr>
              <a:t> , </a:t>
            </a:r>
            <a:r>
              <a:rPr lang="es-ES" sz="2000" b="1" u="sng" dirty="0" smtClean="0">
                <a:solidFill>
                  <a:srgbClr val="FF0000"/>
                </a:solidFill>
              </a:rPr>
              <a:t>argentina, </a:t>
            </a:r>
            <a:r>
              <a:rPr lang="es-ES" sz="2000" b="1" u="sng" dirty="0" err="1" smtClean="0">
                <a:solidFill>
                  <a:srgbClr val="FF0000"/>
                </a:solidFill>
              </a:rPr>
              <a:t>brasil</a:t>
            </a:r>
            <a:r>
              <a:rPr lang="es-ES" sz="2000" b="1" u="sng" dirty="0" smtClean="0">
                <a:solidFill>
                  <a:srgbClr val="FF0000"/>
                </a:solidFill>
              </a:rPr>
              <a:t> </a:t>
            </a:r>
            <a:r>
              <a:rPr lang="es-ES" sz="2000" dirty="0" smtClean="0">
                <a:solidFill>
                  <a:srgbClr val="000000"/>
                </a:solidFill>
              </a:rPr>
              <a:t>, </a:t>
            </a:r>
            <a:r>
              <a:rPr lang="es-ES" sz="2000" b="1" u="sng" dirty="0" err="1" smtClean="0">
                <a:solidFill>
                  <a:srgbClr val="FF0000"/>
                </a:solidFill>
              </a:rPr>
              <a:t>venezuela</a:t>
            </a:r>
            <a:r>
              <a:rPr lang="es-ES" sz="2000" b="1" u="sng" dirty="0" smtClean="0">
                <a:solidFill>
                  <a:srgbClr val="FF0000"/>
                </a:solidFill>
              </a:rPr>
              <a:t> y México </a:t>
            </a:r>
            <a:endParaRPr lang="es-ES" sz="2000" dirty="0" smtClean="0">
              <a:solidFill>
                <a:srgbClr val="000000"/>
              </a:solidFill>
            </a:endParaRPr>
          </a:p>
          <a:p>
            <a:r>
              <a:rPr lang="es-ES" sz="2000" dirty="0" smtClean="0">
                <a:solidFill>
                  <a:srgbClr val="000000"/>
                </a:solidFill>
              </a:rPr>
              <a:t>EMPRESAS:  </a:t>
            </a:r>
            <a:r>
              <a:rPr lang="es-ES" sz="2000" b="1" dirty="0" err="1" smtClean="0">
                <a:solidFill>
                  <a:srgbClr val="FF0000"/>
                </a:solidFill>
              </a:rPr>
              <a:t>ypfb</a:t>
            </a:r>
            <a:r>
              <a:rPr lang="es-ES" sz="2000" b="1" dirty="0" smtClean="0">
                <a:solidFill>
                  <a:srgbClr val="FF0000"/>
                </a:solidFill>
              </a:rPr>
              <a:t> – barco – </a:t>
            </a:r>
            <a:r>
              <a:rPr lang="es-ES" sz="2000" b="1" dirty="0" err="1" smtClean="0">
                <a:solidFill>
                  <a:srgbClr val="FF0000"/>
                </a:solidFill>
              </a:rPr>
              <a:t>baroid</a:t>
            </a:r>
            <a:r>
              <a:rPr lang="es-ES" sz="2000" b="1" dirty="0" smtClean="0">
                <a:solidFill>
                  <a:srgbClr val="FF0000"/>
                </a:solidFill>
              </a:rPr>
              <a:t> – </a:t>
            </a:r>
            <a:r>
              <a:rPr lang="es-ES" sz="2000" b="1" dirty="0" err="1" smtClean="0">
                <a:solidFill>
                  <a:srgbClr val="FF0000"/>
                </a:solidFill>
              </a:rPr>
              <a:t>equipetrol</a:t>
            </a:r>
            <a:r>
              <a:rPr lang="es-ES" sz="2000" b="1" dirty="0" smtClean="0">
                <a:solidFill>
                  <a:srgbClr val="FF0000"/>
                </a:solidFill>
              </a:rPr>
              <a:t> - </a:t>
            </a:r>
            <a:r>
              <a:rPr lang="es-ES" sz="2000" b="1" dirty="0" err="1" smtClean="0">
                <a:solidFill>
                  <a:srgbClr val="FF0000"/>
                </a:solidFill>
              </a:rPr>
              <a:t>halliburton</a:t>
            </a:r>
            <a:endParaRPr lang="es-ES" sz="2000" b="1" dirty="0">
              <a:solidFill>
                <a:srgbClr val="FF0000"/>
              </a:solidFill>
            </a:endParaRPr>
          </a:p>
        </p:txBody>
      </p:sp>
      <p:sp>
        <p:nvSpPr>
          <p:cNvPr id="6" name="1 Título"/>
          <p:cNvSpPr txBox="1">
            <a:spLocks/>
          </p:cNvSpPr>
          <p:nvPr/>
        </p:nvSpPr>
        <p:spPr>
          <a:xfrm>
            <a:off x="2051720" y="765110"/>
            <a:ext cx="5316265" cy="1656184"/>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pPr algn="ctr"/>
            <a:r>
              <a:rPr lang="es-ES" sz="1800" dirty="0" smtClean="0">
                <a:solidFill>
                  <a:srgbClr val="000000"/>
                </a:solidFill>
              </a:rPr>
              <a:t> </a:t>
            </a:r>
            <a:r>
              <a:rPr lang="es-ES" sz="1800" dirty="0" err="1" smtClean="0">
                <a:solidFill>
                  <a:srgbClr val="000000"/>
                </a:solidFill>
              </a:rPr>
              <a:t>NaciO</a:t>
            </a:r>
            <a:r>
              <a:rPr lang="es-ES" sz="1800" dirty="0" smtClean="0">
                <a:solidFill>
                  <a:srgbClr val="000000"/>
                </a:solidFill>
              </a:rPr>
              <a:t> EL 31-marzo-1953   (69 años) </a:t>
            </a:r>
          </a:p>
          <a:p>
            <a:pPr algn="ctr"/>
            <a:r>
              <a:rPr lang="es-ES" sz="1800" dirty="0" smtClean="0">
                <a:solidFill>
                  <a:srgbClr val="000000"/>
                </a:solidFill>
              </a:rPr>
              <a:t>EN CAMIRI «CAPITAL PETROLERA DE BOLIVIA»</a:t>
            </a:r>
          </a:p>
          <a:p>
            <a:pPr algn="ctr"/>
            <a:r>
              <a:rPr lang="es-ES" sz="1800" dirty="0" smtClean="0">
                <a:solidFill>
                  <a:srgbClr val="FF0000"/>
                </a:solidFill>
              </a:rPr>
              <a:t>Técnico químico </a:t>
            </a:r>
            <a:r>
              <a:rPr lang="es-ES" sz="1800" dirty="0" smtClean="0">
                <a:solidFill>
                  <a:srgbClr val="000000"/>
                </a:solidFill>
              </a:rPr>
              <a:t>(1975) </a:t>
            </a:r>
          </a:p>
          <a:p>
            <a:pPr algn="ctr"/>
            <a:r>
              <a:rPr lang="es-ES" sz="1800" dirty="0" smtClean="0">
                <a:solidFill>
                  <a:srgbClr val="FF0000"/>
                </a:solidFill>
              </a:rPr>
              <a:t>Especialista en Dibujo </a:t>
            </a:r>
            <a:r>
              <a:rPr lang="es-ES" sz="1800" dirty="0" err="1" smtClean="0">
                <a:solidFill>
                  <a:srgbClr val="FF0000"/>
                </a:solidFill>
              </a:rPr>
              <a:t>arquitectonico</a:t>
            </a:r>
            <a:r>
              <a:rPr lang="es-ES" sz="1800" dirty="0" smtClean="0">
                <a:solidFill>
                  <a:srgbClr val="FF0000"/>
                </a:solidFill>
              </a:rPr>
              <a:t> </a:t>
            </a:r>
            <a:r>
              <a:rPr lang="es-ES" sz="1800" dirty="0" smtClean="0">
                <a:solidFill>
                  <a:srgbClr val="000000"/>
                </a:solidFill>
              </a:rPr>
              <a:t>(1979)  </a:t>
            </a:r>
          </a:p>
          <a:p>
            <a:pPr algn="ctr"/>
            <a:r>
              <a:rPr lang="es-ES" sz="1800" dirty="0" smtClean="0">
                <a:solidFill>
                  <a:srgbClr val="000000"/>
                </a:solidFill>
              </a:rPr>
              <a:t>Salta – argentina</a:t>
            </a:r>
          </a:p>
        </p:txBody>
      </p:sp>
      <p:sp>
        <p:nvSpPr>
          <p:cNvPr id="7" name="1 Título"/>
          <p:cNvSpPr txBox="1">
            <a:spLocks/>
          </p:cNvSpPr>
          <p:nvPr/>
        </p:nvSpPr>
        <p:spPr>
          <a:xfrm>
            <a:off x="578966" y="2421294"/>
            <a:ext cx="8010722" cy="1008112"/>
          </a:xfrm>
          <a:prstGeom prst="rect">
            <a:avLst/>
          </a:prstGeom>
          <a:solidFill>
            <a:schemeClr val="bg2"/>
          </a:solidFill>
          <a:ln>
            <a:solidFill>
              <a:schemeClr val="tx1"/>
            </a:solidFill>
          </a:ln>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pPr algn="ctr"/>
            <a:r>
              <a:rPr lang="es-ES" sz="1800" dirty="0" err="1" smtClean="0">
                <a:solidFill>
                  <a:srgbClr val="000000"/>
                </a:solidFill>
              </a:rPr>
              <a:t>AUTor</a:t>
            </a:r>
            <a:r>
              <a:rPr lang="es-ES" sz="1800" dirty="0" smtClean="0">
                <a:solidFill>
                  <a:srgbClr val="000000"/>
                </a:solidFill>
              </a:rPr>
              <a:t>  el «proyecto cordillera»:  CON </a:t>
            </a:r>
          </a:p>
          <a:p>
            <a:pPr algn="ctr"/>
            <a:r>
              <a:rPr lang="es-ES" sz="1800" dirty="0" smtClean="0">
                <a:solidFill>
                  <a:srgbClr val="FF0000"/>
                </a:solidFill>
              </a:rPr>
              <a:t>carta </a:t>
            </a:r>
            <a:r>
              <a:rPr lang="es-ES" sz="1800" dirty="0">
                <a:solidFill>
                  <a:srgbClr val="FF0000"/>
                </a:solidFill>
              </a:rPr>
              <a:t>de </a:t>
            </a:r>
            <a:r>
              <a:rPr lang="es-ES" sz="1800" dirty="0" err="1">
                <a:solidFill>
                  <a:srgbClr val="FF0000"/>
                </a:solidFill>
              </a:rPr>
              <a:t>felicitacion</a:t>
            </a:r>
            <a:r>
              <a:rPr lang="es-ES" sz="1800" dirty="0">
                <a:solidFill>
                  <a:srgbClr val="FF0000"/>
                </a:solidFill>
              </a:rPr>
              <a:t> de la presidencia de la republica </a:t>
            </a:r>
            <a:r>
              <a:rPr lang="es-ES" sz="1800" dirty="0" err="1">
                <a:solidFill>
                  <a:srgbClr val="FF0000"/>
                </a:solidFill>
              </a:rPr>
              <a:t>declarandolo</a:t>
            </a:r>
            <a:r>
              <a:rPr lang="es-ES" sz="1800" dirty="0">
                <a:solidFill>
                  <a:srgbClr val="FF0000"/>
                </a:solidFill>
              </a:rPr>
              <a:t> </a:t>
            </a:r>
            <a:r>
              <a:rPr lang="es-ES" sz="1800" dirty="0" smtClean="0">
                <a:solidFill>
                  <a:srgbClr val="FF0000"/>
                </a:solidFill>
              </a:rPr>
              <a:t>«pionero nacional» </a:t>
            </a:r>
            <a:r>
              <a:rPr lang="es-ES" sz="1800" dirty="0">
                <a:solidFill>
                  <a:srgbClr val="FF0000"/>
                </a:solidFill>
              </a:rPr>
              <a:t>(29-marzo-1990</a:t>
            </a:r>
            <a:r>
              <a:rPr lang="es-ES" dirty="0" smtClean="0">
                <a:solidFill>
                  <a:srgbClr val="FF0000"/>
                </a:solidFill>
              </a:rPr>
              <a:t>)</a:t>
            </a:r>
            <a:endParaRPr lang="es-ES" dirty="0">
              <a:solidFill>
                <a:srgbClr val="FF0000"/>
              </a:solidFill>
            </a:endParaRPr>
          </a:p>
        </p:txBody>
      </p:sp>
      <p:sp>
        <p:nvSpPr>
          <p:cNvPr id="8" name="1 Título"/>
          <p:cNvSpPr txBox="1">
            <a:spLocks/>
          </p:cNvSpPr>
          <p:nvPr/>
        </p:nvSpPr>
        <p:spPr>
          <a:xfrm>
            <a:off x="346505" y="5759191"/>
            <a:ext cx="8424936" cy="982177"/>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pPr algn="ctr"/>
            <a:r>
              <a:rPr lang="es-ES" sz="1800" dirty="0" smtClean="0">
                <a:solidFill>
                  <a:srgbClr val="000000"/>
                </a:solidFill>
              </a:rPr>
              <a:t>ACTUALMENTE soy MIEMBRO DEL DIRECTORIO DE LA SEGH-SCZ </a:t>
            </a:r>
          </a:p>
          <a:p>
            <a:pPr algn="ctr"/>
            <a:r>
              <a:rPr lang="es-ES" sz="1800" b="1" dirty="0" smtClean="0">
                <a:solidFill>
                  <a:srgbClr val="000000"/>
                </a:solidFill>
              </a:rPr>
              <a:t>SOCIEDAD  DE  ESTUDIOS  GEOGRAFICOS  E  HISTORICOS  DE  SANTA </a:t>
            </a:r>
            <a:r>
              <a:rPr lang="es-ES" sz="1800" b="1" dirty="0" err="1" smtClean="0">
                <a:solidFill>
                  <a:srgbClr val="000000"/>
                </a:solidFill>
              </a:rPr>
              <a:t>cRUZ</a:t>
            </a:r>
            <a:endParaRPr lang="es-ES" sz="1800" b="1" dirty="0" smtClean="0">
              <a:solidFill>
                <a:srgbClr val="000000"/>
              </a:solidFill>
            </a:endParaRPr>
          </a:p>
          <a:p>
            <a:pPr algn="ctr"/>
            <a:r>
              <a:rPr lang="es-ES" sz="1800" b="1" dirty="0" smtClean="0">
                <a:solidFill>
                  <a:srgbClr val="000000"/>
                </a:solidFill>
              </a:rPr>
              <a:t>Fundada el 12 de julio de 1903 (119  años)</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9078" y="908720"/>
            <a:ext cx="1122363" cy="1512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76180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79512" y="3429000"/>
            <a:ext cx="8712968" cy="3170099"/>
          </a:xfrm>
          <a:prstGeom prst="rect">
            <a:avLst/>
          </a:prstGeom>
        </p:spPr>
        <p:txBody>
          <a:bodyPr wrap="square">
            <a:spAutoFit/>
          </a:bodyPr>
          <a:lstStyle/>
          <a:p>
            <a:pPr algn="ctr"/>
            <a:r>
              <a:rPr lang="es-MX" sz="2400" b="1" dirty="0" smtClean="0">
                <a:solidFill>
                  <a:srgbClr val="FF0000"/>
                </a:solidFill>
                <a:latin typeface="Times New Roman" panose="02020603050405020304" pitchFamily="18" charset="0"/>
                <a:ea typeface="Times New Roman" panose="02020603050405020304" pitchFamily="18" charset="0"/>
              </a:rPr>
              <a:t>TODO COMENZO (1ra. PARTE)</a:t>
            </a:r>
          </a:p>
          <a:p>
            <a:pPr algn="ctr"/>
            <a:endParaRPr lang="es-MX" sz="1400" b="1" dirty="0" smtClean="0">
              <a:solidFill>
                <a:srgbClr val="FF0000"/>
              </a:solidFill>
              <a:latin typeface="Times New Roman" panose="02020603050405020304" pitchFamily="18" charset="0"/>
              <a:ea typeface="Times New Roman" panose="02020603050405020304" pitchFamily="18" charset="0"/>
            </a:endParaRPr>
          </a:p>
          <a:p>
            <a:pPr algn="just"/>
            <a:r>
              <a:rPr lang="es-MX" dirty="0" smtClean="0">
                <a:solidFill>
                  <a:srgbClr val="000000"/>
                </a:solidFill>
                <a:latin typeface="Times New Roman" panose="02020603050405020304" pitchFamily="18" charset="0"/>
                <a:ea typeface="Times New Roman" panose="02020603050405020304" pitchFamily="18" charset="0"/>
              </a:rPr>
              <a:t>cuando </a:t>
            </a:r>
            <a:r>
              <a:rPr lang="es-MX" dirty="0">
                <a:solidFill>
                  <a:srgbClr val="000000"/>
                </a:solidFill>
                <a:latin typeface="Times New Roman" panose="02020603050405020304" pitchFamily="18" charset="0"/>
                <a:ea typeface="Times New Roman" panose="02020603050405020304" pitchFamily="18" charset="0"/>
              </a:rPr>
              <a:t>estábamos en atendiendo en el Stand de la FEXPO </a:t>
            </a:r>
            <a:r>
              <a:rPr lang="es-MX" dirty="0" smtClean="0">
                <a:solidFill>
                  <a:srgbClr val="000000"/>
                </a:solidFill>
                <a:latin typeface="Times New Roman" panose="02020603050405020304" pitchFamily="18" charset="0"/>
                <a:ea typeface="Times New Roman" panose="02020603050405020304" pitchFamily="18" charset="0"/>
              </a:rPr>
              <a:t>2019, el </a:t>
            </a:r>
            <a:r>
              <a:rPr lang="es-MX" b="1" dirty="0" smtClean="0">
                <a:solidFill>
                  <a:srgbClr val="FF0000"/>
                </a:solidFill>
                <a:latin typeface="Times New Roman" panose="02020603050405020304" pitchFamily="18" charset="0"/>
                <a:ea typeface="Times New Roman" panose="02020603050405020304" pitchFamily="18" charset="0"/>
              </a:rPr>
              <a:t>29 </a:t>
            </a:r>
            <a:r>
              <a:rPr lang="es-MX" b="1" dirty="0">
                <a:solidFill>
                  <a:srgbClr val="FF0000"/>
                </a:solidFill>
                <a:latin typeface="Times New Roman" panose="02020603050405020304" pitchFamily="18" charset="0"/>
                <a:ea typeface="Times New Roman" panose="02020603050405020304" pitchFamily="18" charset="0"/>
              </a:rPr>
              <a:t>de Septiembre-19</a:t>
            </a:r>
            <a:r>
              <a:rPr lang="es-MX" dirty="0">
                <a:solidFill>
                  <a:srgbClr val="000000"/>
                </a:solidFill>
                <a:latin typeface="Times New Roman" panose="02020603050405020304" pitchFamily="18" charset="0"/>
                <a:ea typeface="Times New Roman" panose="02020603050405020304" pitchFamily="18" charset="0"/>
              </a:rPr>
              <a:t>. </a:t>
            </a:r>
            <a:r>
              <a:rPr lang="es-MX" dirty="0" smtClean="0">
                <a:solidFill>
                  <a:srgbClr val="000000"/>
                </a:solidFill>
                <a:latin typeface="Times New Roman" panose="02020603050405020304" pitchFamily="18" charset="0"/>
                <a:ea typeface="Times New Roman" panose="02020603050405020304" pitchFamily="18" charset="0"/>
              </a:rPr>
              <a:t>Ese día nos </a:t>
            </a:r>
            <a:r>
              <a:rPr lang="es-MX" dirty="0">
                <a:solidFill>
                  <a:srgbClr val="000000"/>
                </a:solidFill>
                <a:latin typeface="Times New Roman" panose="02020603050405020304" pitchFamily="18" charset="0"/>
                <a:ea typeface="Times New Roman" panose="02020603050405020304" pitchFamily="18" charset="0"/>
              </a:rPr>
              <a:t>acompañaba nuestro Presidente el Ing. German Carrasco </a:t>
            </a:r>
            <a:r>
              <a:rPr lang="es-MX" dirty="0" smtClean="0">
                <a:solidFill>
                  <a:srgbClr val="000000"/>
                </a:solidFill>
                <a:latin typeface="Times New Roman" panose="02020603050405020304" pitchFamily="18" charset="0"/>
                <a:ea typeface="Times New Roman" panose="02020603050405020304" pitchFamily="18" charset="0"/>
              </a:rPr>
              <a:t>A. </a:t>
            </a:r>
            <a:r>
              <a:rPr lang="es-MX" dirty="0">
                <a:solidFill>
                  <a:srgbClr val="000000"/>
                </a:solidFill>
                <a:latin typeface="Times New Roman" panose="02020603050405020304" pitchFamily="18" charset="0"/>
                <a:ea typeface="Times New Roman" panose="02020603050405020304" pitchFamily="18" charset="0"/>
              </a:rPr>
              <a:t>y su Sra. Esposa. </a:t>
            </a:r>
            <a:endParaRPr lang="es-ES" dirty="0">
              <a:solidFill>
                <a:srgbClr val="000000"/>
              </a:solidFill>
              <a:latin typeface="Times New Roman" panose="02020603050405020304" pitchFamily="18" charset="0"/>
              <a:ea typeface="Times New Roman" panose="02020603050405020304" pitchFamily="18" charset="0"/>
            </a:endParaRPr>
          </a:p>
          <a:p>
            <a:pPr algn="just"/>
            <a:r>
              <a:rPr lang="es-MX" dirty="0" smtClean="0">
                <a:solidFill>
                  <a:srgbClr val="000000"/>
                </a:solidFill>
                <a:latin typeface="Times New Roman" panose="02020603050405020304" pitchFamily="18" charset="0"/>
                <a:ea typeface="Times New Roman" panose="02020603050405020304" pitchFamily="18" charset="0"/>
              </a:rPr>
              <a:t>CASUALMENTE</a:t>
            </a:r>
            <a:r>
              <a:rPr lang="es-MX" dirty="0">
                <a:solidFill>
                  <a:srgbClr val="000000"/>
                </a:solidFill>
                <a:latin typeface="Times New Roman" panose="02020603050405020304" pitchFamily="18" charset="0"/>
                <a:ea typeface="Times New Roman" panose="02020603050405020304" pitchFamily="18" charset="0"/>
              </a:rPr>
              <a:t>, </a:t>
            </a:r>
            <a:r>
              <a:rPr lang="es-MX" dirty="0" smtClean="0">
                <a:solidFill>
                  <a:srgbClr val="000000"/>
                </a:solidFill>
                <a:latin typeface="Times New Roman" panose="02020603050405020304" pitchFamily="18" charset="0"/>
                <a:ea typeface="Times New Roman" panose="02020603050405020304" pitchFamily="18" charset="0"/>
              </a:rPr>
              <a:t> es misma noche, se </a:t>
            </a:r>
            <a:r>
              <a:rPr lang="es-MX" dirty="0">
                <a:solidFill>
                  <a:srgbClr val="000000"/>
                </a:solidFill>
                <a:latin typeface="Times New Roman" panose="02020603050405020304" pitchFamily="18" charset="0"/>
                <a:ea typeface="Times New Roman" panose="02020603050405020304" pitchFamily="18" charset="0"/>
              </a:rPr>
              <a:t>presentaron </a:t>
            </a:r>
            <a:r>
              <a:rPr lang="es-MX" dirty="0" smtClean="0">
                <a:solidFill>
                  <a:srgbClr val="000000"/>
                </a:solidFill>
                <a:latin typeface="Times New Roman" panose="02020603050405020304" pitchFamily="18" charset="0"/>
                <a:ea typeface="Times New Roman" panose="02020603050405020304" pitchFamily="18" charset="0"/>
              </a:rPr>
              <a:t>VARIAS personas en nuestro Stand:</a:t>
            </a:r>
          </a:p>
          <a:p>
            <a:pPr algn="just"/>
            <a:endParaRPr lang="es-ES" dirty="0">
              <a:solidFill>
                <a:srgbClr val="000000"/>
              </a:solidFill>
              <a:latin typeface="Times New Roman" panose="02020603050405020304" pitchFamily="18" charset="0"/>
              <a:ea typeface="Times New Roman" panose="02020603050405020304" pitchFamily="18" charset="0"/>
            </a:endParaRPr>
          </a:p>
          <a:p>
            <a:pPr marL="342900" indent="-342900" algn="just">
              <a:buFont typeface="+mj-lt"/>
              <a:buAutoNum type="arabicParenBoth"/>
            </a:pPr>
            <a:r>
              <a:rPr lang="es-MX" dirty="0">
                <a:solidFill>
                  <a:srgbClr val="000000"/>
                </a:solidFill>
                <a:latin typeface="Times New Roman" panose="02020603050405020304" pitchFamily="18" charset="0"/>
                <a:ea typeface="Times New Roman" panose="02020603050405020304" pitchFamily="18" charset="0"/>
              </a:rPr>
              <a:t>.- Una Señora que nos confundió con el IGM (Instituto Geográfico Militar). </a:t>
            </a:r>
            <a:endParaRPr lang="es-ES" dirty="0">
              <a:solidFill>
                <a:srgbClr val="000000"/>
              </a:solidFill>
              <a:latin typeface="Times New Roman" panose="02020603050405020304" pitchFamily="18" charset="0"/>
              <a:ea typeface="Times New Roman" panose="02020603050405020304" pitchFamily="18" charset="0"/>
            </a:endParaRPr>
          </a:p>
          <a:p>
            <a:pPr marL="342900" indent="-342900" algn="just">
              <a:buFont typeface="+mj-lt"/>
              <a:buAutoNum type="arabicParenBoth"/>
            </a:pPr>
            <a:r>
              <a:rPr lang="es-MX" dirty="0">
                <a:solidFill>
                  <a:srgbClr val="000000"/>
                </a:solidFill>
                <a:latin typeface="Times New Roman" panose="02020603050405020304" pitchFamily="18" charset="0"/>
                <a:ea typeface="Times New Roman" panose="02020603050405020304" pitchFamily="18" charset="0"/>
              </a:rPr>
              <a:t>.- </a:t>
            </a:r>
            <a:r>
              <a:rPr lang="es-MX" dirty="0" smtClean="0">
                <a:solidFill>
                  <a:srgbClr val="000000"/>
                </a:solidFill>
                <a:latin typeface="Times New Roman" panose="02020603050405020304" pitchFamily="18" charset="0"/>
                <a:ea typeface="Times New Roman" panose="02020603050405020304" pitchFamily="18" charset="0"/>
              </a:rPr>
              <a:t>Otra </a:t>
            </a:r>
            <a:r>
              <a:rPr lang="es-MX" dirty="0">
                <a:solidFill>
                  <a:srgbClr val="000000"/>
                </a:solidFill>
                <a:latin typeface="Times New Roman" panose="02020603050405020304" pitchFamily="18" charset="0"/>
                <a:ea typeface="Times New Roman" panose="02020603050405020304" pitchFamily="18" charset="0"/>
              </a:rPr>
              <a:t>Señora </a:t>
            </a:r>
            <a:r>
              <a:rPr lang="es-MX" dirty="0" smtClean="0">
                <a:solidFill>
                  <a:srgbClr val="000000"/>
                </a:solidFill>
                <a:latin typeface="Times New Roman" panose="02020603050405020304" pitchFamily="18" charset="0"/>
                <a:ea typeface="Times New Roman" panose="02020603050405020304" pitchFamily="18" charset="0"/>
              </a:rPr>
              <a:t>nos </a:t>
            </a:r>
            <a:r>
              <a:rPr lang="es-MX" dirty="0">
                <a:solidFill>
                  <a:srgbClr val="000000"/>
                </a:solidFill>
                <a:latin typeface="Times New Roman" panose="02020603050405020304" pitchFamily="18" charset="0"/>
                <a:ea typeface="Times New Roman" panose="02020603050405020304" pitchFamily="18" charset="0"/>
              </a:rPr>
              <a:t>confundió con una </a:t>
            </a:r>
            <a:r>
              <a:rPr lang="es-MX" dirty="0">
                <a:solidFill>
                  <a:srgbClr val="000000"/>
                </a:solidFill>
                <a:highlight>
                  <a:srgbClr val="FFFF00"/>
                </a:highlight>
                <a:latin typeface="Times New Roman" panose="02020603050405020304" pitchFamily="18" charset="0"/>
                <a:ea typeface="Times New Roman" panose="02020603050405020304" pitchFamily="18" charset="0"/>
              </a:rPr>
              <a:t>Sociedad EVANGELICA de ventas de </a:t>
            </a:r>
            <a:r>
              <a:rPr lang="es-MX" dirty="0" smtClean="0">
                <a:solidFill>
                  <a:srgbClr val="000000"/>
                </a:solidFill>
                <a:highlight>
                  <a:srgbClr val="FFFF00"/>
                </a:highlight>
                <a:latin typeface="Times New Roman" panose="02020603050405020304" pitchFamily="18" charset="0"/>
                <a:ea typeface="Times New Roman" panose="02020603050405020304" pitchFamily="18" charset="0"/>
              </a:rPr>
              <a:t>Libros Religiosos </a:t>
            </a:r>
            <a:r>
              <a:rPr lang="es-MX" dirty="0">
                <a:solidFill>
                  <a:srgbClr val="000000"/>
                </a:solidFill>
                <a:highlight>
                  <a:srgbClr val="FFFF00"/>
                </a:highlight>
                <a:latin typeface="Times New Roman" panose="02020603050405020304" pitchFamily="18" charset="0"/>
                <a:ea typeface="Times New Roman" panose="02020603050405020304" pitchFamily="18" charset="0"/>
              </a:rPr>
              <a:t>(La Biblia</a:t>
            </a:r>
            <a:r>
              <a:rPr lang="es-MX" dirty="0" smtClean="0">
                <a:solidFill>
                  <a:srgbClr val="000000"/>
                </a:solidFill>
                <a:highlight>
                  <a:srgbClr val="FFFF00"/>
                </a:highlight>
                <a:latin typeface="Times New Roman" panose="02020603050405020304" pitchFamily="18" charset="0"/>
                <a:ea typeface="Times New Roman" panose="02020603050405020304" pitchFamily="18" charset="0"/>
              </a:rPr>
              <a:t>)</a:t>
            </a:r>
            <a:endParaRPr lang="es-ES" dirty="0">
              <a:solidFill>
                <a:srgbClr val="000000"/>
              </a:solidFill>
              <a:latin typeface="Times New Roman" panose="02020603050405020304" pitchFamily="18" charset="0"/>
              <a:ea typeface="Times New Roman" panose="02020603050405020304" pitchFamily="18" charset="0"/>
            </a:endParaRPr>
          </a:p>
          <a:p>
            <a:pPr marL="342900" indent="-342900" algn="just">
              <a:buFont typeface="+mj-lt"/>
              <a:buAutoNum type="arabicParenBoth"/>
            </a:pPr>
            <a:r>
              <a:rPr lang="es-MX" dirty="0">
                <a:solidFill>
                  <a:srgbClr val="000000"/>
                </a:solidFill>
                <a:latin typeface="Times New Roman" panose="02020603050405020304" pitchFamily="18" charset="0"/>
                <a:ea typeface="Times New Roman" panose="02020603050405020304" pitchFamily="18" charset="0"/>
              </a:rPr>
              <a:t>.- Un par de Jóvenes que nos preguntaron </a:t>
            </a:r>
            <a:r>
              <a:rPr lang="es-MX" dirty="0" smtClean="0">
                <a:solidFill>
                  <a:srgbClr val="000000"/>
                </a:solidFill>
                <a:latin typeface="Times New Roman" panose="02020603050405020304" pitchFamily="18" charset="0"/>
                <a:ea typeface="Times New Roman" panose="02020603050405020304" pitchFamily="18" charset="0"/>
              </a:rPr>
              <a:t>por los </a:t>
            </a:r>
            <a:r>
              <a:rPr lang="es-MX" dirty="0">
                <a:solidFill>
                  <a:srgbClr val="000000"/>
                </a:solidFill>
                <a:highlight>
                  <a:srgbClr val="FFFF00"/>
                </a:highlight>
                <a:latin typeface="Times New Roman" panose="02020603050405020304" pitchFamily="18" charset="0"/>
                <a:ea typeface="Times New Roman" panose="02020603050405020304" pitchFamily="18" charset="0"/>
              </a:rPr>
              <a:t>SOCIOS de la SEGH-SC. </a:t>
            </a:r>
            <a:r>
              <a:rPr lang="es-MX" dirty="0" err="1" smtClean="0">
                <a:solidFill>
                  <a:srgbClr val="000000"/>
                </a:solidFill>
                <a:highlight>
                  <a:srgbClr val="FFFF00"/>
                </a:highlight>
                <a:latin typeface="Times New Roman" panose="02020603050405020304" pitchFamily="18" charset="0"/>
                <a:ea typeface="Times New Roman" panose="02020603050405020304" pitchFamily="18" charset="0"/>
              </a:rPr>
              <a:t>Decian</a:t>
            </a:r>
            <a:r>
              <a:rPr lang="es-MX" dirty="0" smtClean="0">
                <a:solidFill>
                  <a:srgbClr val="000000"/>
                </a:solidFill>
                <a:highlight>
                  <a:srgbClr val="FFFF00"/>
                </a:highlight>
                <a:latin typeface="Times New Roman" panose="02020603050405020304" pitchFamily="18" charset="0"/>
                <a:ea typeface="Times New Roman" panose="02020603050405020304" pitchFamily="18" charset="0"/>
              </a:rPr>
              <a:t> ser parientes. A </a:t>
            </a:r>
            <a:r>
              <a:rPr lang="es-MX" dirty="0">
                <a:solidFill>
                  <a:srgbClr val="000000"/>
                </a:solidFill>
                <a:highlight>
                  <a:srgbClr val="FFFF00"/>
                </a:highlight>
                <a:latin typeface="Times New Roman" panose="02020603050405020304" pitchFamily="18" charset="0"/>
                <a:ea typeface="Times New Roman" panose="02020603050405020304" pitchFamily="18" charset="0"/>
              </a:rPr>
              <a:t>lo que le manifestamos que nosotros éramos más de 250 Socios.</a:t>
            </a:r>
            <a:endParaRPr lang="es-ES" dirty="0">
              <a:solidFill>
                <a:srgbClr val="000000"/>
              </a:solidFill>
              <a:latin typeface="Times New Roman" panose="02020603050405020304" pitchFamily="18" charset="0"/>
              <a:ea typeface="Times New Roman" panose="02020603050405020304" pitchFamily="18" charset="0"/>
            </a:endParaRPr>
          </a:p>
        </p:txBody>
      </p:sp>
      <p:pic>
        <p:nvPicPr>
          <p:cNvPr id="3" name="Imagen 2"/>
          <p:cNvPicPr>
            <a:picLocks noChangeAspect="1"/>
          </p:cNvPicPr>
          <p:nvPr/>
        </p:nvPicPr>
        <p:blipFill>
          <a:blip r:embed="rId2"/>
          <a:stretch>
            <a:fillRect/>
          </a:stretch>
        </p:blipFill>
        <p:spPr>
          <a:xfrm>
            <a:off x="2463984" y="188640"/>
            <a:ext cx="4104456" cy="3058222"/>
          </a:xfrm>
          <a:prstGeom prst="rect">
            <a:avLst/>
          </a:prstGeom>
        </p:spPr>
      </p:pic>
    </p:spTree>
    <p:extLst>
      <p:ext uri="{BB962C8B-B14F-4D97-AF65-F5344CB8AC3E}">
        <p14:creationId xmlns:p14="http://schemas.microsoft.com/office/powerpoint/2010/main" val="198170890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23528" y="260648"/>
            <a:ext cx="8568952" cy="6432530"/>
          </a:xfrm>
          <a:prstGeom prst="rect">
            <a:avLst/>
          </a:prstGeom>
        </p:spPr>
        <p:txBody>
          <a:bodyPr wrap="square">
            <a:spAutoFit/>
          </a:bodyPr>
          <a:lstStyle/>
          <a:p>
            <a:pPr algn="ctr"/>
            <a:r>
              <a:rPr lang="es-MX" sz="2800" b="1" u="sng" dirty="0" smtClean="0">
                <a:solidFill>
                  <a:srgbClr val="000000"/>
                </a:solidFill>
                <a:latin typeface="Times New Roman" panose="02020603050405020304" pitchFamily="18" charset="0"/>
                <a:ea typeface="Times New Roman" panose="02020603050405020304" pitchFamily="18" charset="0"/>
              </a:rPr>
              <a:t>ESTAS </a:t>
            </a:r>
            <a:r>
              <a:rPr lang="es-MX" sz="2800" b="1" u="sng" dirty="0">
                <a:solidFill>
                  <a:srgbClr val="000000"/>
                </a:solidFill>
                <a:latin typeface="Times New Roman" panose="02020603050405020304" pitchFamily="18" charset="0"/>
                <a:ea typeface="Times New Roman" panose="02020603050405020304" pitchFamily="18" charset="0"/>
              </a:rPr>
              <a:t>TRES </a:t>
            </a:r>
            <a:r>
              <a:rPr lang="es-MX" sz="2800" b="1" u="sng" dirty="0" smtClean="0">
                <a:solidFill>
                  <a:srgbClr val="000000"/>
                </a:solidFill>
                <a:latin typeface="Times New Roman" panose="02020603050405020304" pitchFamily="18" charset="0"/>
                <a:ea typeface="Times New Roman" panose="02020603050405020304" pitchFamily="18" charset="0"/>
              </a:rPr>
              <a:t>VISITAS  Y SUS COMENTARIOS</a:t>
            </a:r>
          </a:p>
          <a:p>
            <a:pPr algn="ctr"/>
            <a:r>
              <a:rPr lang="es-MX" sz="2000" dirty="0" smtClean="0">
                <a:solidFill>
                  <a:srgbClr val="000000"/>
                </a:solidFill>
                <a:latin typeface="Times New Roman" panose="02020603050405020304" pitchFamily="18" charset="0"/>
                <a:ea typeface="Times New Roman" panose="02020603050405020304" pitchFamily="18" charset="0"/>
              </a:rPr>
              <a:t> </a:t>
            </a:r>
          </a:p>
          <a:p>
            <a:pPr algn="just"/>
            <a:r>
              <a:rPr lang="es-MX" sz="2000" dirty="0" smtClean="0">
                <a:solidFill>
                  <a:srgbClr val="000000"/>
                </a:solidFill>
                <a:latin typeface="Times New Roman" panose="02020603050405020304" pitchFamily="18" charset="0"/>
                <a:ea typeface="Times New Roman" panose="02020603050405020304" pitchFamily="18" charset="0"/>
              </a:rPr>
              <a:t>Quedaron LATENTE en </a:t>
            </a:r>
            <a:r>
              <a:rPr lang="es-MX" sz="2000" dirty="0">
                <a:solidFill>
                  <a:srgbClr val="000000"/>
                </a:solidFill>
                <a:latin typeface="Times New Roman" panose="02020603050405020304" pitchFamily="18" charset="0"/>
                <a:ea typeface="Times New Roman" panose="02020603050405020304" pitchFamily="18" charset="0"/>
              </a:rPr>
              <a:t>mi mente. Especialmente </a:t>
            </a:r>
            <a:r>
              <a:rPr lang="es-MX" sz="2000" dirty="0" smtClean="0">
                <a:solidFill>
                  <a:srgbClr val="000000"/>
                </a:solidFill>
                <a:latin typeface="Times New Roman" panose="02020603050405020304" pitchFamily="18" charset="0"/>
                <a:ea typeface="Times New Roman" panose="02020603050405020304" pitchFamily="18" charset="0"/>
              </a:rPr>
              <a:t>porque a parte de la venta de nuestros Libros,  </a:t>
            </a:r>
            <a:r>
              <a:rPr lang="es-MX" sz="2000" dirty="0">
                <a:solidFill>
                  <a:srgbClr val="000000"/>
                </a:solidFill>
                <a:latin typeface="Times New Roman" panose="02020603050405020304" pitchFamily="18" charset="0"/>
                <a:ea typeface="Times New Roman" panose="02020603050405020304" pitchFamily="18" charset="0"/>
              </a:rPr>
              <a:t>debíamos </a:t>
            </a:r>
            <a:r>
              <a:rPr lang="es-MX" sz="2000" dirty="0" smtClean="0">
                <a:solidFill>
                  <a:srgbClr val="000000"/>
                </a:solidFill>
                <a:latin typeface="Times New Roman" panose="02020603050405020304" pitchFamily="18" charset="0"/>
                <a:ea typeface="Times New Roman" panose="02020603050405020304" pitchFamily="18" charset="0"/>
              </a:rPr>
              <a:t>INFORMAR y ACLARAR </a:t>
            </a:r>
            <a:r>
              <a:rPr lang="es-MX" sz="2000" dirty="0">
                <a:solidFill>
                  <a:srgbClr val="000000"/>
                </a:solidFill>
                <a:latin typeface="Times New Roman" panose="02020603050405020304" pitchFamily="18" charset="0"/>
                <a:ea typeface="Times New Roman" panose="02020603050405020304" pitchFamily="18" charset="0"/>
              </a:rPr>
              <a:t>a todos l</a:t>
            </a:r>
            <a:r>
              <a:rPr lang="es-MX" sz="2000" dirty="0" smtClean="0">
                <a:solidFill>
                  <a:srgbClr val="000000"/>
                </a:solidFill>
                <a:latin typeface="Times New Roman" panose="02020603050405020304" pitchFamily="18" charset="0"/>
                <a:ea typeface="Times New Roman" panose="02020603050405020304" pitchFamily="18" charset="0"/>
              </a:rPr>
              <a:t>os </a:t>
            </a:r>
            <a:r>
              <a:rPr lang="es-MX" sz="2000" dirty="0">
                <a:solidFill>
                  <a:srgbClr val="000000"/>
                </a:solidFill>
                <a:latin typeface="Times New Roman" panose="02020603050405020304" pitchFamily="18" charset="0"/>
                <a:ea typeface="Times New Roman" panose="02020603050405020304" pitchFamily="18" charset="0"/>
              </a:rPr>
              <a:t>visitantes. </a:t>
            </a:r>
            <a:endParaRPr lang="es-ES" sz="2000" dirty="0">
              <a:solidFill>
                <a:srgbClr val="000000"/>
              </a:solidFill>
              <a:latin typeface="Times New Roman" panose="02020603050405020304" pitchFamily="18" charset="0"/>
              <a:ea typeface="Times New Roman" panose="02020603050405020304" pitchFamily="18" charset="0"/>
            </a:endParaRPr>
          </a:p>
          <a:p>
            <a:pPr algn="just"/>
            <a:r>
              <a:rPr lang="es-MX" sz="2000" dirty="0">
                <a:solidFill>
                  <a:srgbClr val="000000"/>
                </a:solidFill>
                <a:latin typeface="Times New Roman" panose="02020603050405020304" pitchFamily="18" charset="0"/>
                <a:ea typeface="Times New Roman" panose="02020603050405020304" pitchFamily="18" charset="0"/>
              </a:rPr>
              <a:t> </a:t>
            </a:r>
            <a:endParaRPr lang="es-ES" sz="2000" dirty="0">
              <a:solidFill>
                <a:srgbClr val="000000"/>
              </a:solidFill>
              <a:latin typeface="Times New Roman" panose="02020603050405020304" pitchFamily="18" charset="0"/>
              <a:ea typeface="Times New Roman" panose="02020603050405020304" pitchFamily="18" charset="0"/>
            </a:endParaRPr>
          </a:p>
          <a:p>
            <a:pPr algn="ctr"/>
            <a:r>
              <a:rPr lang="es-MX" sz="2400" b="1" dirty="0">
                <a:solidFill>
                  <a:srgbClr val="FF0000"/>
                </a:solidFill>
                <a:latin typeface="Times New Roman" panose="02020603050405020304" pitchFamily="18" charset="0"/>
                <a:ea typeface="Times New Roman" panose="02020603050405020304" pitchFamily="18" charset="0"/>
              </a:rPr>
              <a:t>QUIENES, CUANTOS SOMOS Y QUE HACEMOS</a:t>
            </a:r>
            <a:endParaRPr lang="es-ES" sz="2400" dirty="0">
              <a:solidFill>
                <a:srgbClr val="000000"/>
              </a:solidFill>
              <a:latin typeface="Times New Roman" panose="02020603050405020304" pitchFamily="18" charset="0"/>
              <a:ea typeface="Times New Roman" panose="02020603050405020304" pitchFamily="18" charset="0"/>
            </a:endParaRPr>
          </a:p>
          <a:p>
            <a:pPr algn="ctr"/>
            <a:r>
              <a:rPr lang="es-MX" sz="2400" b="1" dirty="0">
                <a:solidFill>
                  <a:srgbClr val="FF0000"/>
                </a:solidFill>
                <a:latin typeface="Times New Roman" panose="02020603050405020304" pitchFamily="18" charset="0"/>
                <a:ea typeface="Times New Roman" panose="02020603050405020304" pitchFamily="18" charset="0"/>
              </a:rPr>
              <a:t>EN LA </a:t>
            </a:r>
            <a:r>
              <a:rPr lang="es-MX" sz="2400" b="1" dirty="0" smtClean="0">
                <a:solidFill>
                  <a:srgbClr val="FF0000"/>
                </a:solidFill>
                <a:latin typeface="Times New Roman" panose="02020603050405020304" pitchFamily="18" charset="0"/>
                <a:ea typeface="Times New Roman" panose="02020603050405020304" pitchFamily="18" charset="0"/>
              </a:rPr>
              <a:t>SEGH-SC</a:t>
            </a:r>
            <a:endParaRPr lang="es-ES" sz="2000" dirty="0">
              <a:solidFill>
                <a:srgbClr val="000000"/>
              </a:solidFill>
              <a:latin typeface="Times New Roman" panose="02020603050405020304" pitchFamily="18" charset="0"/>
              <a:ea typeface="Times New Roman" panose="02020603050405020304" pitchFamily="18" charset="0"/>
            </a:endParaRPr>
          </a:p>
          <a:p>
            <a:r>
              <a:rPr lang="es-MX" sz="2000" dirty="0" smtClean="0">
                <a:solidFill>
                  <a:srgbClr val="000000"/>
                </a:solidFill>
                <a:latin typeface="Times New Roman" panose="02020603050405020304" pitchFamily="18" charset="0"/>
                <a:ea typeface="Times New Roman" panose="02020603050405020304" pitchFamily="18" charset="0"/>
              </a:rPr>
              <a:t>	Esto </a:t>
            </a:r>
            <a:r>
              <a:rPr lang="es-MX" sz="2000" dirty="0">
                <a:solidFill>
                  <a:srgbClr val="000000"/>
                </a:solidFill>
                <a:latin typeface="Times New Roman" panose="02020603050405020304" pitchFamily="18" charset="0"/>
                <a:ea typeface="Times New Roman" panose="02020603050405020304" pitchFamily="18" charset="0"/>
              </a:rPr>
              <a:t>encendió MI </a:t>
            </a:r>
            <a:r>
              <a:rPr lang="es-MX" sz="2000" dirty="0" smtClean="0">
                <a:solidFill>
                  <a:srgbClr val="000000"/>
                </a:solidFill>
                <a:latin typeface="Times New Roman" panose="02020603050405020304" pitchFamily="18" charset="0"/>
                <a:ea typeface="Times New Roman" panose="02020603050405020304" pitchFamily="18" charset="0"/>
              </a:rPr>
              <a:t>ENTUSIASMO, </a:t>
            </a:r>
            <a:r>
              <a:rPr lang="es-MX" sz="2000" dirty="0">
                <a:solidFill>
                  <a:srgbClr val="000000"/>
                </a:solidFill>
                <a:latin typeface="Times New Roman" panose="02020603050405020304" pitchFamily="18" charset="0"/>
                <a:ea typeface="Times New Roman" panose="02020603050405020304" pitchFamily="18" charset="0"/>
              </a:rPr>
              <a:t>para averiguar </a:t>
            </a:r>
            <a:r>
              <a:rPr lang="es-MX" sz="2000" dirty="0" smtClean="0">
                <a:solidFill>
                  <a:srgbClr val="000000"/>
                </a:solidFill>
                <a:latin typeface="Times New Roman" panose="02020603050405020304" pitchFamily="18" charset="0"/>
                <a:ea typeface="Times New Roman" panose="02020603050405020304" pitchFamily="18" charset="0"/>
              </a:rPr>
              <a:t>mas sobre </a:t>
            </a:r>
            <a:r>
              <a:rPr lang="es-MX" sz="2000" dirty="0">
                <a:solidFill>
                  <a:srgbClr val="000000"/>
                </a:solidFill>
                <a:latin typeface="Times New Roman" panose="02020603050405020304" pitchFamily="18" charset="0"/>
                <a:ea typeface="Times New Roman" panose="02020603050405020304" pitchFamily="18" charset="0"/>
              </a:rPr>
              <a:t>LOS SOCIOS de la SEGH-SC, ya que </a:t>
            </a:r>
            <a:r>
              <a:rPr lang="es-MX" sz="2000" dirty="0" smtClean="0">
                <a:solidFill>
                  <a:srgbClr val="000000"/>
                </a:solidFill>
                <a:latin typeface="Times New Roman" panose="02020603050405020304" pitchFamily="18" charset="0"/>
                <a:ea typeface="Times New Roman" panose="02020603050405020304" pitchFamily="18" charset="0"/>
              </a:rPr>
              <a:t>siendo nosotros,  </a:t>
            </a:r>
            <a:r>
              <a:rPr lang="es-MX" sz="2000" dirty="0">
                <a:solidFill>
                  <a:srgbClr val="000000"/>
                </a:solidFill>
                <a:latin typeface="Times New Roman" panose="02020603050405020304" pitchFamily="18" charset="0"/>
                <a:ea typeface="Times New Roman" panose="02020603050405020304" pitchFamily="18" charset="0"/>
              </a:rPr>
              <a:t>una SOCIEDAD CENTENARIA, </a:t>
            </a:r>
            <a:r>
              <a:rPr lang="es-MX" sz="2000" dirty="0" smtClean="0">
                <a:solidFill>
                  <a:srgbClr val="000000"/>
                </a:solidFill>
                <a:latin typeface="Times New Roman" panose="02020603050405020304" pitchFamily="18" charset="0"/>
                <a:ea typeface="Times New Roman" panose="02020603050405020304" pitchFamily="18" charset="0"/>
              </a:rPr>
              <a:t>yo sentía cada vez mas </a:t>
            </a:r>
            <a:r>
              <a:rPr lang="es-MX" sz="2000" dirty="0">
                <a:solidFill>
                  <a:srgbClr val="000000"/>
                </a:solidFill>
                <a:latin typeface="Times New Roman" panose="02020603050405020304" pitchFamily="18" charset="0"/>
                <a:ea typeface="Times New Roman" panose="02020603050405020304" pitchFamily="18" charset="0"/>
              </a:rPr>
              <a:t>CURIOSIDAD por </a:t>
            </a:r>
            <a:r>
              <a:rPr lang="es-MX" sz="2000" dirty="0" smtClean="0">
                <a:solidFill>
                  <a:srgbClr val="000000"/>
                </a:solidFill>
                <a:latin typeface="Times New Roman" panose="02020603050405020304" pitchFamily="18" charset="0"/>
                <a:ea typeface="Times New Roman" panose="02020603050405020304" pitchFamily="18" charset="0"/>
              </a:rPr>
              <a:t>conocer </a:t>
            </a:r>
            <a:r>
              <a:rPr lang="es-MX" sz="2000" dirty="0">
                <a:solidFill>
                  <a:srgbClr val="000000"/>
                </a:solidFill>
                <a:latin typeface="Times New Roman" panose="02020603050405020304" pitchFamily="18" charset="0"/>
                <a:ea typeface="Times New Roman" panose="02020603050405020304" pitchFamily="18" charset="0"/>
              </a:rPr>
              <a:t>a los </a:t>
            </a:r>
            <a:r>
              <a:rPr lang="es-MX" sz="2000" dirty="0" smtClean="0">
                <a:solidFill>
                  <a:srgbClr val="000000"/>
                </a:solidFill>
                <a:latin typeface="Times New Roman" panose="02020603050405020304" pitchFamily="18" charset="0"/>
                <a:ea typeface="Times New Roman" panose="02020603050405020304" pitchFamily="18" charset="0"/>
              </a:rPr>
              <a:t>ILUSTRES </a:t>
            </a:r>
            <a:r>
              <a:rPr lang="es-MX" sz="2000" dirty="0">
                <a:solidFill>
                  <a:srgbClr val="000000"/>
                </a:solidFill>
                <a:latin typeface="Times New Roman" panose="02020603050405020304" pitchFamily="18" charset="0"/>
                <a:ea typeface="Times New Roman" panose="02020603050405020304" pitchFamily="18" charset="0"/>
              </a:rPr>
              <a:t>Y DISTINGUIDOS SOCIOS, que hace más de </a:t>
            </a:r>
            <a:r>
              <a:rPr lang="es-MX" sz="2000" dirty="0" smtClean="0">
                <a:solidFill>
                  <a:srgbClr val="000000"/>
                </a:solidFill>
                <a:latin typeface="Times New Roman" panose="02020603050405020304" pitchFamily="18" charset="0"/>
                <a:ea typeface="Times New Roman" panose="02020603050405020304" pitchFamily="18" charset="0"/>
              </a:rPr>
              <a:t>119 </a:t>
            </a:r>
            <a:r>
              <a:rPr lang="es-MX" sz="2000" dirty="0">
                <a:solidFill>
                  <a:srgbClr val="000000"/>
                </a:solidFill>
                <a:latin typeface="Times New Roman" panose="02020603050405020304" pitchFamily="18" charset="0"/>
                <a:ea typeface="Times New Roman" panose="02020603050405020304" pitchFamily="18" charset="0"/>
              </a:rPr>
              <a:t>años, aquel 12 de Julio de 1903, con gran Visión, </a:t>
            </a:r>
            <a:r>
              <a:rPr lang="es-MX" sz="2000" dirty="0" smtClean="0">
                <a:solidFill>
                  <a:srgbClr val="000000"/>
                </a:solidFill>
                <a:latin typeface="Times New Roman" panose="02020603050405020304" pitchFamily="18" charset="0"/>
                <a:ea typeface="Times New Roman" panose="02020603050405020304" pitchFamily="18" charset="0"/>
              </a:rPr>
              <a:t>19 PERSONAJES ,  fundaron </a:t>
            </a:r>
            <a:r>
              <a:rPr lang="es-MX" sz="2000" dirty="0">
                <a:solidFill>
                  <a:srgbClr val="000000"/>
                </a:solidFill>
                <a:latin typeface="Times New Roman" panose="02020603050405020304" pitchFamily="18" charset="0"/>
                <a:ea typeface="Times New Roman" panose="02020603050405020304" pitchFamily="18" charset="0"/>
              </a:rPr>
              <a:t>la SEGH-SC. </a:t>
            </a:r>
            <a:endParaRPr lang="es-MX" sz="2000" dirty="0" smtClean="0">
              <a:solidFill>
                <a:srgbClr val="000000"/>
              </a:solidFill>
              <a:latin typeface="Times New Roman" panose="02020603050405020304" pitchFamily="18" charset="0"/>
              <a:ea typeface="Times New Roman" panose="02020603050405020304" pitchFamily="18" charset="0"/>
            </a:endParaRPr>
          </a:p>
          <a:p>
            <a:r>
              <a:rPr lang="es-MX" sz="2000" dirty="0" smtClean="0">
                <a:solidFill>
                  <a:srgbClr val="000000"/>
                </a:solidFill>
                <a:latin typeface="Times New Roman" panose="02020603050405020304" pitchFamily="18" charset="0"/>
                <a:ea typeface="Times New Roman" panose="02020603050405020304" pitchFamily="18" charset="0"/>
              </a:rPr>
              <a:t>Y 3 (tres) de ellos redactaron </a:t>
            </a:r>
            <a:r>
              <a:rPr lang="es-MX" sz="2000" dirty="0">
                <a:solidFill>
                  <a:srgbClr val="000000"/>
                </a:solidFill>
                <a:latin typeface="Times New Roman" panose="02020603050405020304" pitchFamily="18" charset="0"/>
                <a:ea typeface="Times New Roman" panose="02020603050405020304" pitchFamily="18" charset="0"/>
              </a:rPr>
              <a:t>el MEMORANDUM DE 1904, año en que también iniciaron la Elaboración de Boletines de la SEGH-SC, que hasta hoy en día con bastante ESFUERZO Y SACRIFICIO, de sus socios, se elaboran todos los Años. </a:t>
            </a:r>
            <a:r>
              <a:rPr lang="es-MX" sz="2000" dirty="0" smtClean="0">
                <a:solidFill>
                  <a:srgbClr val="000000"/>
                </a:solidFill>
                <a:latin typeface="Times New Roman" panose="02020603050405020304" pitchFamily="18" charset="0"/>
                <a:ea typeface="Times New Roman" panose="02020603050405020304" pitchFamily="18" charset="0"/>
              </a:rPr>
              <a:t> </a:t>
            </a:r>
          </a:p>
          <a:p>
            <a:pPr algn="ctr"/>
            <a:r>
              <a:rPr lang="es-MX" sz="2400" dirty="0" smtClean="0">
                <a:solidFill>
                  <a:srgbClr val="000000"/>
                </a:solidFill>
                <a:latin typeface="Times New Roman" panose="02020603050405020304" pitchFamily="18" charset="0"/>
                <a:ea typeface="Times New Roman" panose="02020603050405020304" pitchFamily="18" charset="0"/>
              </a:rPr>
              <a:t>Gracias al apoyo de </a:t>
            </a:r>
            <a:r>
              <a:rPr lang="es-MX" sz="2400" b="1" dirty="0" smtClean="0">
                <a:solidFill>
                  <a:srgbClr val="000000"/>
                </a:solidFill>
                <a:latin typeface="Times New Roman" panose="02020603050405020304" pitchFamily="18" charset="0"/>
                <a:ea typeface="Times New Roman" panose="02020603050405020304" pitchFamily="18" charset="0"/>
              </a:rPr>
              <a:t>“C.R.E.”, </a:t>
            </a:r>
            <a:r>
              <a:rPr lang="es-MX" sz="2400" dirty="0" smtClean="0">
                <a:solidFill>
                  <a:srgbClr val="000000"/>
                </a:solidFill>
                <a:latin typeface="Times New Roman" panose="02020603050405020304" pitchFamily="18" charset="0"/>
                <a:ea typeface="Times New Roman" panose="02020603050405020304" pitchFamily="18" charset="0"/>
              </a:rPr>
              <a:t>algunas Empresas Publicitarias  y al esfuerzo del </a:t>
            </a:r>
            <a:r>
              <a:rPr lang="es-MX" sz="2400" b="1" dirty="0" smtClean="0">
                <a:solidFill>
                  <a:srgbClr val="000000"/>
                </a:solidFill>
                <a:latin typeface="Times New Roman" panose="02020603050405020304" pitchFamily="18" charset="0"/>
                <a:ea typeface="Times New Roman" panose="02020603050405020304" pitchFamily="18" charset="0"/>
              </a:rPr>
              <a:t>COMITÉ DE BOLETINES </a:t>
            </a:r>
            <a:r>
              <a:rPr lang="es-MX" sz="2400" dirty="0" smtClean="0">
                <a:solidFill>
                  <a:srgbClr val="000000"/>
                </a:solidFill>
                <a:latin typeface="Times New Roman" panose="02020603050405020304" pitchFamily="18" charset="0"/>
                <a:ea typeface="Times New Roman" panose="02020603050405020304" pitchFamily="18" charset="0"/>
              </a:rPr>
              <a:t>(Ing. German Carrasco, Cap. Eugenio Verde Ramo e Ing. Fernando </a:t>
            </a:r>
            <a:r>
              <a:rPr lang="es-MX" sz="2400" dirty="0" err="1" smtClean="0">
                <a:solidFill>
                  <a:srgbClr val="000000"/>
                </a:solidFill>
                <a:latin typeface="Times New Roman" panose="02020603050405020304" pitchFamily="18" charset="0"/>
                <a:ea typeface="Times New Roman" panose="02020603050405020304" pitchFamily="18" charset="0"/>
              </a:rPr>
              <a:t>Garcia</a:t>
            </a:r>
            <a:r>
              <a:rPr lang="es-MX" sz="2400" dirty="0" smtClean="0">
                <a:solidFill>
                  <a:srgbClr val="000000"/>
                </a:solidFill>
                <a:latin typeface="Times New Roman" panose="02020603050405020304" pitchFamily="18" charset="0"/>
                <a:ea typeface="Times New Roman" panose="02020603050405020304" pitchFamily="18" charset="0"/>
              </a:rPr>
              <a:t>),  estamos </a:t>
            </a:r>
            <a:r>
              <a:rPr lang="es-MX" sz="2400" b="1" dirty="0" smtClean="0">
                <a:solidFill>
                  <a:srgbClr val="000000"/>
                </a:solidFill>
                <a:latin typeface="Times New Roman" panose="02020603050405020304" pitchFamily="18" charset="0"/>
                <a:ea typeface="Times New Roman" panose="02020603050405020304" pitchFamily="18" charset="0"/>
              </a:rPr>
              <a:t>PRESENTAMOS </a:t>
            </a:r>
            <a:r>
              <a:rPr lang="es-MX" sz="2400" b="1" dirty="0">
                <a:solidFill>
                  <a:srgbClr val="000000"/>
                </a:solidFill>
                <a:latin typeface="Times New Roman" panose="02020603050405020304" pitchFamily="18" charset="0"/>
                <a:ea typeface="Times New Roman" panose="02020603050405020304" pitchFamily="18" charset="0"/>
              </a:rPr>
              <a:t>el </a:t>
            </a:r>
            <a:r>
              <a:rPr lang="es-MX" sz="2400" b="1" dirty="0" smtClean="0">
                <a:solidFill>
                  <a:srgbClr val="000000"/>
                </a:solidFill>
                <a:latin typeface="Times New Roman" panose="02020603050405020304" pitchFamily="18" charset="0"/>
                <a:ea typeface="Times New Roman" panose="02020603050405020304" pitchFamily="18" charset="0"/>
              </a:rPr>
              <a:t>“BOLETIN 81</a:t>
            </a:r>
            <a:r>
              <a:rPr lang="es-MX" sz="2400" dirty="0" smtClean="0">
                <a:solidFill>
                  <a:srgbClr val="000000"/>
                </a:solidFill>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122383292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84583" y="116632"/>
            <a:ext cx="8712967" cy="936104"/>
          </a:xfrm>
        </p:spPr>
        <p:txBody>
          <a:bodyPr/>
          <a:lstStyle/>
          <a:p>
            <a:pPr algn="ctr"/>
            <a:r>
              <a:rPr lang="es-ES" sz="6000" b="1" cap="none" spc="50" dirty="0" smtClean="0">
                <a:ln w="11430"/>
                <a:solidFill>
                  <a:srgbClr val="FF0000"/>
                </a:solidFill>
                <a:effectLst>
                  <a:outerShdw blurRad="76200" dist="50800" dir="5400000" algn="tl" rotWithShape="0">
                    <a:srgbClr val="000000">
                      <a:alpha val="65000"/>
                    </a:srgbClr>
                  </a:outerShdw>
                </a:effectLst>
              </a:rPr>
              <a:t/>
            </a:r>
            <a:br>
              <a:rPr lang="es-ES" sz="6000" b="1" cap="none" spc="50" dirty="0" smtClean="0">
                <a:ln w="11430"/>
                <a:solidFill>
                  <a:srgbClr val="FF0000"/>
                </a:solidFill>
                <a:effectLst>
                  <a:outerShdw blurRad="76200" dist="50800" dir="5400000" algn="tl" rotWithShape="0">
                    <a:srgbClr val="000000">
                      <a:alpha val="65000"/>
                    </a:srgbClr>
                  </a:outerShdw>
                </a:effectLst>
              </a:rPr>
            </a:br>
            <a:r>
              <a:rPr lang="es-ES" sz="4400" b="1" cap="none" spc="50" dirty="0" smtClean="0">
                <a:ln w="11430"/>
                <a:effectLst>
                  <a:outerShdw blurRad="76200" dist="50800" dir="5400000" algn="tl" rotWithShape="0">
                    <a:srgbClr val="000000">
                      <a:alpha val="65000"/>
                    </a:srgbClr>
                  </a:outerShdw>
                </a:effectLst>
              </a:rPr>
              <a:t/>
            </a:r>
            <a:br>
              <a:rPr lang="es-ES" sz="4400" b="1" cap="none" spc="50" dirty="0" smtClean="0">
                <a:ln w="11430"/>
                <a:effectLst>
                  <a:outerShdw blurRad="76200" dist="50800" dir="5400000" algn="tl" rotWithShape="0">
                    <a:srgbClr val="000000">
                      <a:alpha val="65000"/>
                    </a:srgbClr>
                  </a:outerShdw>
                </a:effectLst>
              </a:rPr>
            </a:br>
            <a:r>
              <a:rPr lang="es-ES" sz="2600" b="1" cap="none" spc="50" dirty="0" smtClean="0">
                <a:ln w="11430"/>
                <a:solidFill>
                  <a:srgbClr val="FF0000"/>
                </a:solidFill>
                <a:effectLst>
                  <a:outerShdw blurRad="76200" dist="50800" dir="5400000" algn="tl" rotWithShape="0">
                    <a:srgbClr val="000000">
                      <a:alpha val="65000"/>
                    </a:srgbClr>
                  </a:outerShdw>
                </a:effectLst>
              </a:rPr>
              <a:t>MIS PRIMEROS TRABAJOS </a:t>
            </a:r>
            <a:br>
              <a:rPr lang="es-ES" sz="2600" b="1" cap="none" spc="50" dirty="0" smtClean="0">
                <a:ln w="11430"/>
                <a:solidFill>
                  <a:srgbClr val="FF0000"/>
                </a:solidFill>
                <a:effectLst>
                  <a:outerShdw blurRad="76200" dist="50800" dir="5400000" algn="tl" rotWithShape="0">
                    <a:srgbClr val="000000">
                      <a:alpha val="65000"/>
                    </a:srgbClr>
                  </a:outerShdw>
                </a:effectLst>
              </a:rPr>
            </a:br>
            <a:r>
              <a:rPr lang="es-ES" sz="2600" b="1" cap="none" spc="50" dirty="0" smtClean="0">
                <a:ln w="11430"/>
                <a:solidFill>
                  <a:srgbClr val="FF0000"/>
                </a:solidFill>
                <a:effectLst>
                  <a:outerShdw blurRad="76200" dist="50800" dir="5400000" algn="tl" rotWithShape="0">
                    <a:srgbClr val="000000">
                      <a:alpha val="65000"/>
                    </a:srgbClr>
                  </a:outerShdw>
                </a:effectLst>
              </a:rPr>
              <a:t>SOBRE LA “SEGH-SCZ”</a:t>
            </a:r>
            <a:br>
              <a:rPr lang="es-ES" sz="2600" b="1" cap="none" spc="50" dirty="0" smtClean="0">
                <a:ln w="11430"/>
                <a:solidFill>
                  <a:srgbClr val="FF0000"/>
                </a:solidFill>
                <a:effectLst>
                  <a:outerShdw blurRad="76200" dist="50800" dir="5400000" algn="tl" rotWithShape="0">
                    <a:srgbClr val="000000">
                      <a:alpha val="65000"/>
                    </a:srgbClr>
                  </a:outerShdw>
                </a:effectLst>
              </a:rPr>
            </a:br>
            <a:r>
              <a:rPr lang="es-ES" sz="4400" b="1" cap="none" spc="50" dirty="0" smtClean="0">
                <a:ln w="11430"/>
                <a:effectLst>
                  <a:outerShdw blurRad="76200" dist="50800" dir="5400000" algn="tl" rotWithShape="0">
                    <a:srgbClr val="000000">
                      <a:alpha val="65000"/>
                    </a:srgbClr>
                  </a:outerShdw>
                </a:effectLst>
              </a:rPr>
              <a:t/>
            </a:r>
            <a:br>
              <a:rPr lang="es-ES" sz="4400" b="1" cap="none" spc="50" dirty="0" smtClean="0">
                <a:ln w="11430"/>
                <a:effectLst>
                  <a:outerShdw blurRad="76200" dist="50800" dir="5400000" algn="tl" rotWithShape="0">
                    <a:srgbClr val="000000">
                      <a:alpha val="65000"/>
                    </a:srgbClr>
                  </a:outerShdw>
                </a:effectLst>
              </a:rPr>
            </a:br>
            <a:r>
              <a:rPr lang="es-ES" b="1" cap="none" spc="50" dirty="0" smtClean="0">
                <a:ln w="11430"/>
                <a:effectLst>
                  <a:outerShdw blurRad="76200" dist="50800" dir="5400000" algn="tl" rotWithShape="0">
                    <a:srgbClr val="000000">
                      <a:alpha val="65000"/>
                    </a:srgbClr>
                  </a:outerShdw>
                </a:effectLst>
              </a:rPr>
              <a:t/>
            </a:r>
            <a:br>
              <a:rPr lang="es-ES" b="1" cap="none" spc="50" dirty="0" smtClean="0">
                <a:ln w="11430"/>
                <a:effectLst>
                  <a:outerShdw blurRad="76200" dist="50800" dir="5400000" algn="tl" rotWithShape="0">
                    <a:srgbClr val="000000">
                      <a:alpha val="65000"/>
                    </a:srgbClr>
                  </a:outerShdw>
                </a:effectLst>
              </a:rPr>
            </a:br>
            <a:endParaRPr lang="es-ES" sz="2400" b="1" cap="none" spc="50" dirty="0">
              <a:ln w="11430"/>
              <a:effectLst>
                <a:outerShdw blurRad="76200" dist="50800" dir="5400000" algn="tl" rotWithShape="0">
                  <a:srgbClr val="000000">
                    <a:alpha val="65000"/>
                  </a:srgbClr>
                </a:outerShdw>
              </a:effectLst>
            </a:endParaRPr>
          </a:p>
        </p:txBody>
      </p:sp>
      <p:pic>
        <p:nvPicPr>
          <p:cNvPr id="5" name="4 Imagen"/>
          <p:cNvPicPr/>
          <p:nvPr/>
        </p:nvPicPr>
        <p:blipFill>
          <a:blip r:embed="rId2"/>
          <a:srcRect/>
          <a:stretch>
            <a:fillRect/>
          </a:stretch>
        </p:blipFill>
        <p:spPr bwMode="auto">
          <a:xfrm>
            <a:off x="179512" y="116632"/>
            <a:ext cx="1368152" cy="720080"/>
          </a:xfrm>
          <a:prstGeom prst="rect">
            <a:avLst/>
          </a:prstGeom>
          <a:noFill/>
          <a:ln w="9525">
            <a:noFill/>
            <a:miter lim="800000"/>
            <a:headEnd/>
            <a:tailEnd/>
          </a:ln>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68344" y="116632"/>
            <a:ext cx="1300686" cy="766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1 Título"/>
          <p:cNvSpPr txBox="1">
            <a:spLocks/>
          </p:cNvSpPr>
          <p:nvPr/>
        </p:nvSpPr>
        <p:spPr>
          <a:xfrm>
            <a:off x="289348" y="6093296"/>
            <a:ext cx="8679682" cy="447870"/>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pPr algn="ctr"/>
            <a:r>
              <a:rPr lang="es-ES" sz="6000" b="1" cap="none" spc="50" dirty="0" smtClean="0">
                <a:ln w="11430"/>
                <a:solidFill>
                  <a:srgbClr val="FF0000"/>
                </a:solidFill>
                <a:effectLst>
                  <a:outerShdw blurRad="76200" dist="50800" dir="5400000" algn="tl" rotWithShape="0">
                    <a:srgbClr val="000000">
                      <a:alpha val="65000"/>
                    </a:srgbClr>
                  </a:outerShdw>
                </a:effectLst>
              </a:rPr>
              <a:t/>
            </a:r>
            <a:br>
              <a:rPr lang="es-ES" sz="6000" b="1" cap="none" spc="50" dirty="0" smtClean="0">
                <a:ln w="11430"/>
                <a:solidFill>
                  <a:srgbClr val="FF0000"/>
                </a:solidFill>
                <a:effectLst>
                  <a:outerShdw blurRad="76200" dist="50800" dir="5400000" algn="tl" rotWithShape="0">
                    <a:srgbClr val="000000">
                      <a:alpha val="65000"/>
                    </a:srgbClr>
                  </a:outerShdw>
                </a:effectLst>
              </a:rPr>
            </a:br>
            <a:r>
              <a:rPr lang="es-ES" sz="4400" b="1" cap="none" spc="50" dirty="0" smtClean="0">
                <a:ln w="11430"/>
                <a:solidFill>
                  <a:srgbClr val="000000"/>
                </a:solidFill>
                <a:effectLst>
                  <a:outerShdw blurRad="76200" dist="50800" dir="5400000" algn="tl" rotWithShape="0">
                    <a:srgbClr val="000000">
                      <a:alpha val="65000"/>
                    </a:srgbClr>
                  </a:outerShdw>
                </a:effectLst>
              </a:rPr>
              <a:t/>
            </a:r>
            <a:br>
              <a:rPr lang="es-ES" sz="4400" b="1" cap="none" spc="50" dirty="0" smtClean="0">
                <a:ln w="11430"/>
                <a:solidFill>
                  <a:srgbClr val="000000"/>
                </a:solidFill>
                <a:effectLst>
                  <a:outerShdw blurRad="76200" dist="50800" dir="5400000" algn="tl" rotWithShape="0">
                    <a:srgbClr val="000000">
                      <a:alpha val="65000"/>
                    </a:srgbClr>
                  </a:outerShdw>
                </a:effectLst>
              </a:rPr>
            </a:br>
            <a:r>
              <a:rPr lang="es-ES" sz="2000" b="1" cap="none" spc="50" dirty="0" smtClean="0">
                <a:ln w="11430"/>
                <a:solidFill>
                  <a:srgbClr val="000000"/>
                </a:solidFill>
                <a:effectLst>
                  <a:outerShdw blurRad="76200" dist="50800" dir="5400000" algn="tl" rotWithShape="0">
                    <a:srgbClr val="000000">
                      <a:alpha val="65000"/>
                    </a:srgbClr>
                  </a:outerShdw>
                </a:effectLst>
              </a:rPr>
              <a:t>LOS BOLETINES INFORMATIVOS  (2019)</a:t>
            </a:r>
            <a:r>
              <a:rPr lang="es-ES" b="1" cap="none" spc="50" dirty="0" smtClean="0">
                <a:ln w="11430"/>
                <a:solidFill>
                  <a:srgbClr val="000000"/>
                </a:solidFill>
                <a:effectLst>
                  <a:outerShdw blurRad="76200" dist="50800" dir="5400000" algn="tl" rotWithShape="0">
                    <a:srgbClr val="000000">
                      <a:alpha val="65000"/>
                    </a:srgbClr>
                  </a:outerShdw>
                </a:effectLst>
              </a:rPr>
              <a:t/>
            </a:r>
            <a:br>
              <a:rPr lang="es-ES" b="1" cap="none" spc="50" dirty="0" smtClean="0">
                <a:ln w="11430"/>
                <a:solidFill>
                  <a:srgbClr val="000000"/>
                </a:solidFill>
                <a:effectLst>
                  <a:outerShdw blurRad="76200" dist="50800" dir="5400000" algn="tl" rotWithShape="0">
                    <a:srgbClr val="000000">
                      <a:alpha val="65000"/>
                    </a:srgbClr>
                  </a:outerShdw>
                </a:effectLst>
              </a:rPr>
            </a:br>
            <a:r>
              <a:rPr lang="es-ES" sz="4400" b="1" cap="none" spc="50" dirty="0" smtClean="0">
                <a:ln w="11430"/>
                <a:solidFill>
                  <a:srgbClr val="000000"/>
                </a:solidFill>
                <a:effectLst>
                  <a:outerShdw blurRad="76200" dist="50800" dir="5400000" algn="tl" rotWithShape="0">
                    <a:srgbClr val="000000">
                      <a:alpha val="65000"/>
                    </a:srgbClr>
                  </a:outerShdw>
                </a:effectLst>
              </a:rPr>
              <a:t/>
            </a:r>
            <a:br>
              <a:rPr lang="es-ES" sz="4400" b="1" cap="none" spc="50" dirty="0" smtClean="0">
                <a:ln w="11430"/>
                <a:solidFill>
                  <a:srgbClr val="000000"/>
                </a:solidFill>
                <a:effectLst>
                  <a:outerShdw blurRad="76200" dist="50800" dir="5400000" algn="tl" rotWithShape="0">
                    <a:srgbClr val="000000">
                      <a:alpha val="65000"/>
                    </a:srgbClr>
                  </a:outerShdw>
                </a:effectLst>
              </a:rPr>
            </a:br>
            <a:r>
              <a:rPr lang="es-ES" b="1" cap="none" spc="50" dirty="0" smtClean="0">
                <a:ln w="11430"/>
                <a:solidFill>
                  <a:srgbClr val="000000"/>
                </a:solidFill>
                <a:effectLst>
                  <a:outerShdw blurRad="76200" dist="50800" dir="5400000" algn="tl" rotWithShape="0">
                    <a:srgbClr val="000000">
                      <a:alpha val="65000"/>
                    </a:srgbClr>
                  </a:outerShdw>
                </a:effectLst>
              </a:rPr>
              <a:t/>
            </a:r>
            <a:br>
              <a:rPr lang="es-ES" b="1" cap="none" spc="50" dirty="0" smtClean="0">
                <a:ln w="11430"/>
                <a:solidFill>
                  <a:srgbClr val="000000"/>
                </a:solidFill>
                <a:effectLst>
                  <a:outerShdw blurRad="76200" dist="50800" dir="5400000" algn="tl" rotWithShape="0">
                    <a:srgbClr val="000000">
                      <a:alpha val="65000"/>
                    </a:srgbClr>
                  </a:outerShdw>
                </a:effectLst>
              </a:rPr>
            </a:br>
            <a:endParaRPr lang="es-ES" sz="2400" b="1" cap="none" spc="50" dirty="0">
              <a:ln w="11430"/>
              <a:solidFill>
                <a:srgbClr val="000000"/>
              </a:solidFill>
              <a:effectLst>
                <a:outerShdw blurRad="76200" dist="50800" dir="5400000" algn="tl" rotWithShape="0">
                  <a:srgbClr val="000000">
                    <a:alpha val="65000"/>
                  </a:srgbClr>
                </a:outerShdw>
              </a:effectLst>
            </a:endParaRPr>
          </a:p>
        </p:txBody>
      </p:sp>
      <p:pic>
        <p:nvPicPr>
          <p:cNvPr id="3" name="Picture 2" descr="C:\Users\Mi-Pc\Desktop\FERIAS DEL LIBRO - U.E. Dr. PLACIDO MOLINA MOSTAJO (SEGH-SCZ)\20220828_101816.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655" t="2525" r="24002"/>
          <a:stretch/>
        </p:blipFill>
        <p:spPr bwMode="auto">
          <a:xfrm rot="5400000">
            <a:off x="54768" y="1699491"/>
            <a:ext cx="4796845" cy="397129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Mi-Pc\Desktop\FERIAS DEL LIBRO - U.E. Dr. PLACIDO MOLINA MOSTAJO (SEGH-SCZ)\20220828_101836.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8024" r="26177"/>
          <a:stretch/>
        </p:blipFill>
        <p:spPr bwMode="auto">
          <a:xfrm rot="5400000">
            <a:off x="4314445" y="1711735"/>
            <a:ext cx="4893961" cy="3946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745297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84583" y="116632"/>
            <a:ext cx="8712967" cy="766390"/>
          </a:xfrm>
        </p:spPr>
        <p:txBody>
          <a:bodyPr/>
          <a:lstStyle/>
          <a:p>
            <a:pPr algn="ctr"/>
            <a:r>
              <a:rPr lang="es-ES" sz="6000" b="1" cap="none" spc="50" dirty="0" smtClean="0">
                <a:ln w="11430"/>
                <a:solidFill>
                  <a:srgbClr val="FF0000"/>
                </a:solidFill>
                <a:effectLst>
                  <a:outerShdw blurRad="76200" dist="50800" dir="5400000" algn="tl" rotWithShape="0">
                    <a:srgbClr val="000000">
                      <a:alpha val="65000"/>
                    </a:srgbClr>
                  </a:outerShdw>
                </a:effectLst>
              </a:rPr>
              <a:t/>
            </a:r>
            <a:br>
              <a:rPr lang="es-ES" sz="6000" b="1" cap="none" spc="50" dirty="0" smtClean="0">
                <a:ln w="11430"/>
                <a:solidFill>
                  <a:srgbClr val="FF0000"/>
                </a:solidFill>
                <a:effectLst>
                  <a:outerShdw blurRad="76200" dist="50800" dir="5400000" algn="tl" rotWithShape="0">
                    <a:srgbClr val="000000">
                      <a:alpha val="65000"/>
                    </a:srgbClr>
                  </a:outerShdw>
                </a:effectLst>
              </a:rPr>
            </a:br>
            <a:r>
              <a:rPr lang="es-ES" sz="4400" b="1" cap="none" spc="50" dirty="0" smtClean="0">
                <a:ln w="11430"/>
                <a:effectLst>
                  <a:outerShdw blurRad="76200" dist="50800" dir="5400000" algn="tl" rotWithShape="0">
                    <a:srgbClr val="000000">
                      <a:alpha val="65000"/>
                    </a:srgbClr>
                  </a:outerShdw>
                </a:effectLst>
              </a:rPr>
              <a:t/>
            </a:r>
            <a:br>
              <a:rPr lang="es-ES" sz="4400" b="1" cap="none" spc="50" dirty="0" smtClean="0">
                <a:ln w="11430"/>
                <a:effectLst>
                  <a:outerShdw blurRad="76200" dist="50800" dir="5400000" algn="tl" rotWithShape="0">
                    <a:srgbClr val="000000">
                      <a:alpha val="65000"/>
                    </a:srgbClr>
                  </a:outerShdw>
                </a:effectLst>
              </a:rPr>
            </a:br>
            <a:r>
              <a:rPr lang="es-ES" b="1" cap="none" spc="50" dirty="0" smtClean="0">
                <a:ln w="11430"/>
                <a:effectLst>
                  <a:outerShdw blurRad="76200" dist="50800" dir="5400000" algn="tl" rotWithShape="0">
                    <a:srgbClr val="000000">
                      <a:alpha val="65000"/>
                    </a:srgbClr>
                  </a:outerShdw>
                </a:effectLst>
              </a:rPr>
              <a:t>TODO COMENZO (2da. PARTE)</a:t>
            </a:r>
            <a:br>
              <a:rPr lang="es-ES" b="1" cap="none" spc="50" dirty="0" smtClean="0">
                <a:ln w="11430"/>
                <a:effectLst>
                  <a:outerShdw blurRad="76200" dist="50800" dir="5400000" algn="tl" rotWithShape="0">
                    <a:srgbClr val="000000">
                      <a:alpha val="65000"/>
                    </a:srgbClr>
                  </a:outerShdw>
                </a:effectLst>
              </a:rPr>
            </a:br>
            <a:r>
              <a:rPr lang="es-ES" sz="4400" b="1" cap="none" spc="50" dirty="0" smtClean="0">
                <a:ln w="11430"/>
                <a:effectLst>
                  <a:outerShdw blurRad="76200" dist="50800" dir="5400000" algn="tl" rotWithShape="0">
                    <a:srgbClr val="000000">
                      <a:alpha val="65000"/>
                    </a:srgbClr>
                  </a:outerShdw>
                </a:effectLst>
              </a:rPr>
              <a:t/>
            </a:r>
            <a:br>
              <a:rPr lang="es-ES" sz="4400" b="1" cap="none" spc="50" dirty="0" smtClean="0">
                <a:ln w="11430"/>
                <a:effectLst>
                  <a:outerShdw blurRad="76200" dist="50800" dir="5400000" algn="tl" rotWithShape="0">
                    <a:srgbClr val="000000">
                      <a:alpha val="65000"/>
                    </a:srgbClr>
                  </a:outerShdw>
                </a:effectLst>
              </a:rPr>
            </a:br>
            <a:r>
              <a:rPr lang="es-ES" b="1" cap="none" spc="50" dirty="0" smtClean="0">
                <a:ln w="11430"/>
                <a:effectLst>
                  <a:outerShdw blurRad="76200" dist="50800" dir="5400000" algn="tl" rotWithShape="0">
                    <a:srgbClr val="000000">
                      <a:alpha val="65000"/>
                    </a:srgbClr>
                  </a:outerShdw>
                </a:effectLst>
              </a:rPr>
              <a:t/>
            </a:r>
            <a:br>
              <a:rPr lang="es-ES" b="1" cap="none" spc="50" dirty="0" smtClean="0">
                <a:ln w="11430"/>
                <a:effectLst>
                  <a:outerShdw blurRad="76200" dist="50800" dir="5400000" algn="tl" rotWithShape="0">
                    <a:srgbClr val="000000">
                      <a:alpha val="65000"/>
                    </a:srgbClr>
                  </a:outerShdw>
                </a:effectLst>
              </a:rPr>
            </a:br>
            <a:endParaRPr lang="es-ES" sz="2400" b="1" cap="none" spc="50" dirty="0">
              <a:ln w="11430"/>
              <a:effectLst>
                <a:outerShdw blurRad="76200" dist="50800" dir="5400000" algn="tl" rotWithShape="0">
                  <a:srgbClr val="000000">
                    <a:alpha val="65000"/>
                  </a:srgbClr>
                </a:outerShdw>
              </a:effectLst>
            </a:endParaRPr>
          </a:p>
        </p:txBody>
      </p:sp>
      <p:pic>
        <p:nvPicPr>
          <p:cNvPr id="5" name="4 Imagen"/>
          <p:cNvPicPr/>
          <p:nvPr/>
        </p:nvPicPr>
        <p:blipFill>
          <a:blip r:embed="rId2"/>
          <a:srcRect/>
          <a:stretch>
            <a:fillRect/>
          </a:stretch>
        </p:blipFill>
        <p:spPr bwMode="auto">
          <a:xfrm>
            <a:off x="179512" y="116632"/>
            <a:ext cx="1368152" cy="720080"/>
          </a:xfrm>
          <a:prstGeom prst="rect">
            <a:avLst/>
          </a:prstGeom>
          <a:noFill/>
          <a:ln w="9525">
            <a:noFill/>
            <a:miter lim="800000"/>
            <a:headEnd/>
            <a:tailEnd/>
          </a:ln>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68344" y="116632"/>
            <a:ext cx="1300686" cy="766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descr="C:\Users\Mi-Pc\Desktop\FERIAS DEL LIBRO Y EXPOCRUZ DE LA SEGH-SCZ\2022 - 23a. FERIA DEL LIBRO (Santa Cruz - BOLIVIA) 1 al 12 de Junio-2022\Dia 0 (PREVIOS)\23a. FERIA del Libro.jpg"/>
          <p:cNvPicPr>
            <a:picLocks noChangeAspect="1" noChangeArrowheads="1"/>
          </p:cNvPicPr>
          <p:nvPr/>
        </p:nvPicPr>
        <p:blipFill rotWithShape="1">
          <a:blip r:embed="rId4">
            <a:extLst>
              <a:ext uri="{28A0092B-C50C-407E-A947-70E740481C1C}">
                <a14:useLocalDpi xmlns:a14="http://schemas.microsoft.com/office/drawing/2010/main" val="0"/>
              </a:ext>
            </a:extLst>
          </a:blip>
          <a:srcRect l="16678" r="14948" b="13735"/>
          <a:stretch/>
        </p:blipFill>
        <p:spPr bwMode="auto">
          <a:xfrm>
            <a:off x="1403951" y="891135"/>
            <a:ext cx="6552728" cy="3144963"/>
          </a:xfrm>
          <a:prstGeom prst="rect">
            <a:avLst/>
          </a:prstGeom>
          <a:noFill/>
          <a:extLst>
            <a:ext uri="{909E8E84-426E-40DD-AFC4-6F175D3DCCD1}">
              <a14:hiddenFill xmlns:a14="http://schemas.microsoft.com/office/drawing/2010/main">
                <a:solidFill>
                  <a:srgbClr val="FFFFFF"/>
                </a:solidFill>
              </a14:hiddenFill>
            </a:ext>
          </a:extLst>
        </p:spPr>
      </p:pic>
      <p:sp>
        <p:nvSpPr>
          <p:cNvPr id="6" name="1 Título"/>
          <p:cNvSpPr txBox="1">
            <a:spLocks/>
          </p:cNvSpPr>
          <p:nvPr/>
        </p:nvSpPr>
        <p:spPr>
          <a:xfrm>
            <a:off x="289349" y="4869160"/>
            <a:ext cx="8712967" cy="18002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pPr algn="ctr"/>
            <a:r>
              <a:rPr lang="es-ES" sz="6000" b="1" cap="none" spc="50" dirty="0" smtClean="0">
                <a:ln w="11430"/>
                <a:solidFill>
                  <a:srgbClr val="FF0000"/>
                </a:solidFill>
                <a:effectLst>
                  <a:outerShdw blurRad="76200" dist="50800" dir="5400000" algn="tl" rotWithShape="0">
                    <a:srgbClr val="000000">
                      <a:alpha val="65000"/>
                    </a:srgbClr>
                  </a:outerShdw>
                </a:effectLst>
              </a:rPr>
              <a:t/>
            </a:r>
            <a:br>
              <a:rPr lang="es-ES" sz="6000" b="1" cap="none" spc="50" dirty="0" smtClean="0">
                <a:ln w="11430"/>
                <a:solidFill>
                  <a:srgbClr val="FF0000"/>
                </a:solidFill>
                <a:effectLst>
                  <a:outerShdw blurRad="76200" dist="50800" dir="5400000" algn="tl" rotWithShape="0">
                    <a:srgbClr val="000000">
                      <a:alpha val="65000"/>
                    </a:srgbClr>
                  </a:outerShdw>
                </a:effectLst>
              </a:rPr>
            </a:br>
            <a:r>
              <a:rPr lang="es-ES" sz="4400" b="1" cap="none" spc="50" dirty="0" smtClean="0">
                <a:ln w="11430"/>
                <a:effectLst>
                  <a:outerShdw blurRad="76200" dist="50800" dir="5400000" algn="tl" rotWithShape="0">
                    <a:srgbClr val="000000">
                      <a:alpha val="65000"/>
                    </a:srgbClr>
                  </a:outerShdw>
                </a:effectLst>
              </a:rPr>
              <a:t/>
            </a:r>
            <a:br>
              <a:rPr lang="es-ES" sz="4400" b="1" cap="none" spc="50" dirty="0" smtClean="0">
                <a:ln w="11430"/>
                <a:effectLst>
                  <a:outerShdw blurRad="76200" dist="50800" dir="5400000" algn="tl" rotWithShape="0">
                    <a:srgbClr val="000000">
                      <a:alpha val="65000"/>
                    </a:srgbClr>
                  </a:outerShdw>
                </a:effectLst>
              </a:rPr>
            </a:br>
            <a:r>
              <a:rPr lang="es-ES" b="1" cap="none" spc="50" dirty="0" smtClean="0">
                <a:ln w="11430"/>
                <a:effectLst>
                  <a:outerShdw blurRad="76200" dist="50800" dir="5400000" algn="tl" rotWithShape="0">
                    <a:srgbClr val="000000">
                      <a:alpha val="65000"/>
                    </a:srgbClr>
                  </a:outerShdw>
                </a:effectLst>
              </a:rPr>
              <a:t>NUESTROS  AGRADECIMIENTOS  para las</a:t>
            </a:r>
          </a:p>
          <a:p>
            <a:pPr algn="ctr"/>
            <a:r>
              <a:rPr lang="es-ES" b="1" cap="none" spc="50" dirty="0" smtClean="0">
                <a:ln w="11430"/>
                <a:effectLst>
                  <a:outerShdw blurRad="76200" dist="50800" dir="5400000" algn="tl" rotWithShape="0">
                    <a:srgbClr val="000000">
                      <a:alpha val="65000"/>
                    </a:srgbClr>
                  </a:outerShdw>
                </a:effectLst>
              </a:rPr>
              <a:t>Sra. Ruth </a:t>
            </a:r>
            <a:r>
              <a:rPr lang="es-ES" b="1" cap="none" spc="50" dirty="0" err="1" smtClean="0">
                <a:ln w="11430"/>
                <a:effectLst>
                  <a:outerShdw blurRad="76200" dist="50800" dir="5400000" algn="tl" rotWithShape="0">
                    <a:srgbClr val="000000">
                      <a:alpha val="65000"/>
                    </a:srgbClr>
                  </a:outerShdw>
                </a:effectLst>
              </a:rPr>
              <a:t>Hotenstein</a:t>
            </a:r>
            <a:r>
              <a:rPr lang="es-ES" b="1" cap="none" spc="50" dirty="0" smtClean="0">
                <a:ln w="11430"/>
                <a:effectLst>
                  <a:outerShdw blurRad="76200" dist="50800" dir="5400000" algn="tl" rotWithShape="0">
                    <a:srgbClr val="000000">
                      <a:alpha val="65000"/>
                    </a:srgbClr>
                  </a:outerShdw>
                </a:effectLst>
              </a:rPr>
              <a:t> Arce</a:t>
            </a:r>
          </a:p>
          <a:p>
            <a:pPr algn="ctr"/>
            <a:r>
              <a:rPr lang="es-ES" b="1" cap="none" spc="50" dirty="0" smtClean="0">
                <a:ln w="11430"/>
                <a:effectLst>
                  <a:outerShdw blurRad="76200" dist="50800" dir="5400000" algn="tl" rotWithShape="0">
                    <a:srgbClr val="000000">
                      <a:alpha val="65000"/>
                    </a:srgbClr>
                  </a:outerShdw>
                </a:effectLst>
              </a:rPr>
              <a:t>Sra. Maribel Serrano</a:t>
            </a:r>
          </a:p>
          <a:p>
            <a:pPr algn="ctr"/>
            <a:r>
              <a:rPr lang="es-ES" b="1" cap="none" spc="50" dirty="0" smtClean="0">
                <a:ln w="11430"/>
                <a:effectLst>
                  <a:outerShdw blurRad="76200" dist="50800" dir="5400000" algn="tl" rotWithShape="0">
                    <a:srgbClr val="000000">
                      <a:alpha val="65000"/>
                    </a:srgbClr>
                  </a:outerShdw>
                </a:effectLst>
              </a:rPr>
              <a:t>EJECUTIVAS: CAMARA DEPARTAMENTAL DEL LIBRO</a:t>
            </a:r>
            <a:br>
              <a:rPr lang="es-ES" b="1" cap="none" spc="50" dirty="0" smtClean="0">
                <a:ln w="11430"/>
                <a:effectLst>
                  <a:outerShdw blurRad="76200" dist="50800" dir="5400000" algn="tl" rotWithShape="0">
                    <a:srgbClr val="000000">
                      <a:alpha val="65000"/>
                    </a:srgbClr>
                  </a:outerShdw>
                </a:effectLst>
              </a:rPr>
            </a:br>
            <a:r>
              <a:rPr lang="es-ES" sz="4400" b="1" cap="none" spc="50" dirty="0" smtClean="0">
                <a:ln w="11430"/>
                <a:effectLst>
                  <a:outerShdw blurRad="76200" dist="50800" dir="5400000" algn="tl" rotWithShape="0">
                    <a:srgbClr val="000000">
                      <a:alpha val="65000"/>
                    </a:srgbClr>
                  </a:outerShdw>
                </a:effectLst>
              </a:rPr>
              <a:t/>
            </a:r>
            <a:br>
              <a:rPr lang="es-ES" sz="4400" b="1" cap="none" spc="50" dirty="0" smtClean="0">
                <a:ln w="11430"/>
                <a:effectLst>
                  <a:outerShdw blurRad="76200" dist="50800" dir="5400000" algn="tl" rotWithShape="0">
                    <a:srgbClr val="000000">
                      <a:alpha val="65000"/>
                    </a:srgbClr>
                  </a:outerShdw>
                </a:effectLst>
              </a:rPr>
            </a:br>
            <a:r>
              <a:rPr lang="es-ES" b="1" cap="none" spc="50" dirty="0" smtClean="0">
                <a:ln w="11430"/>
                <a:effectLst>
                  <a:outerShdw blurRad="76200" dist="50800" dir="5400000" algn="tl" rotWithShape="0">
                    <a:srgbClr val="000000">
                      <a:alpha val="65000"/>
                    </a:srgbClr>
                  </a:outerShdw>
                </a:effectLst>
              </a:rPr>
              <a:t/>
            </a:r>
            <a:br>
              <a:rPr lang="es-ES" b="1" cap="none" spc="50" dirty="0" smtClean="0">
                <a:ln w="11430"/>
                <a:effectLst>
                  <a:outerShdw blurRad="76200" dist="50800" dir="5400000" algn="tl" rotWithShape="0">
                    <a:srgbClr val="000000">
                      <a:alpha val="65000"/>
                    </a:srgbClr>
                  </a:outerShdw>
                </a:effectLst>
              </a:rPr>
            </a:br>
            <a:endParaRPr lang="es-ES" sz="2400" b="1" cap="none" spc="50" dirty="0">
              <a:ln w="11430"/>
              <a:effectLst>
                <a:outerShdw blurRad="76200" dist="50800" dir="5400000" algn="tl" rotWithShape="0">
                  <a:srgbClr val="000000">
                    <a:alpha val="65000"/>
                  </a:srgbClr>
                </a:outerShdw>
              </a:effectLst>
            </a:endParaRPr>
          </a:p>
        </p:txBody>
      </p:sp>
      <p:sp>
        <p:nvSpPr>
          <p:cNvPr id="7" name="1 Título"/>
          <p:cNvSpPr txBox="1">
            <a:spLocks/>
          </p:cNvSpPr>
          <p:nvPr/>
        </p:nvSpPr>
        <p:spPr>
          <a:xfrm>
            <a:off x="1403952" y="3897356"/>
            <a:ext cx="6552728" cy="977078"/>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pPr algn="ctr"/>
            <a:r>
              <a:rPr lang="es-ES" sz="6000" b="1" cap="none" spc="50" dirty="0" smtClean="0">
                <a:ln w="11430"/>
                <a:solidFill>
                  <a:srgbClr val="FF0000"/>
                </a:solidFill>
                <a:effectLst>
                  <a:outerShdw blurRad="76200" dist="50800" dir="5400000" algn="tl" rotWithShape="0">
                    <a:srgbClr val="000000">
                      <a:alpha val="65000"/>
                    </a:srgbClr>
                  </a:outerShdw>
                </a:effectLst>
              </a:rPr>
              <a:t/>
            </a:r>
            <a:br>
              <a:rPr lang="es-ES" sz="6000" b="1" cap="none" spc="50" dirty="0" smtClean="0">
                <a:ln w="11430"/>
                <a:solidFill>
                  <a:srgbClr val="FF0000"/>
                </a:solidFill>
                <a:effectLst>
                  <a:outerShdw blurRad="76200" dist="50800" dir="5400000" algn="tl" rotWithShape="0">
                    <a:srgbClr val="000000">
                      <a:alpha val="65000"/>
                    </a:srgbClr>
                  </a:outerShdw>
                </a:effectLst>
              </a:rPr>
            </a:br>
            <a:r>
              <a:rPr lang="es-ES" sz="4400" b="1" cap="none" spc="50" dirty="0" smtClean="0">
                <a:ln w="11430"/>
                <a:effectLst>
                  <a:outerShdw blurRad="76200" dist="50800" dir="5400000" algn="tl" rotWithShape="0">
                    <a:srgbClr val="000000">
                      <a:alpha val="65000"/>
                    </a:srgbClr>
                  </a:outerShdw>
                </a:effectLst>
              </a:rPr>
              <a:t/>
            </a:r>
            <a:br>
              <a:rPr lang="es-ES" sz="4400" b="1" cap="none" spc="50" dirty="0" smtClean="0">
                <a:ln w="11430"/>
                <a:effectLst>
                  <a:outerShdw blurRad="76200" dist="50800" dir="5400000" algn="tl" rotWithShape="0">
                    <a:srgbClr val="000000">
                      <a:alpha val="65000"/>
                    </a:srgbClr>
                  </a:outerShdw>
                </a:effectLst>
              </a:rPr>
            </a:br>
            <a:r>
              <a:rPr lang="es-ES" b="1" cap="none" spc="50" dirty="0" smtClean="0">
                <a:ln w="11430"/>
                <a:solidFill>
                  <a:srgbClr val="FF0000"/>
                </a:solidFill>
                <a:effectLst>
                  <a:outerShdw blurRad="76200" dist="50800" dir="5400000" algn="tl" rotWithShape="0">
                    <a:srgbClr val="000000">
                      <a:alpha val="65000"/>
                    </a:srgbClr>
                  </a:outerShdw>
                </a:effectLst>
              </a:rPr>
              <a:t>del 1ro. al 12 de Junio de 2022</a:t>
            </a:r>
          </a:p>
          <a:p>
            <a:pPr algn="ctr"/>
            <a:r>
              <a:rPr lang="es-ES" b="1" cap="none" spc="50" dirty="0" smtClean="0">
                <a:ln w="11430"/>
                <a:solidFill>
                  <a:srgbClr val="FF0000"/>
                </a:solidFill>
                <a:effectLst>
                  <a:outerShdw blurRad="76200" dist="50800" dir="5400000" algn="tl" rotWithShape="0">
                    <a:srgbClr val="000000">
                      <a:alpha val="65000"/>
                    </a:srgbClr>
                  </a:outerShdw>
                </a:effectLst>
              </a:rPr>
              <a:t>Campo Ferial de la EXPOCRUZ</a:t>
            </a:r>
            <a:r>
              <a:rPr lang="es-ES" b="1" cap="none" spc="50" dirty="0" smtClean="0">
                <a:ln w="11430"/>
                <a:effectLst>
                  <a:outerShdw blurRad="76200" dist="50800" dir="5400000" algn="tl" rotWithShape="0">
                    <a:srgbClr val="000000">
                      <a:alpha val="65000"/>
                    </a:srgbClr>
                  </a:outerShdw>
                </a:effectLst>
              </a:rPr>
              <a:t/>
            </a:r>
            <a:br>
              <a:rPr lang="es-ES" b="1" cap="none" spc="50" dirty="0" smtClean="0">
                <a:ln w="11430"/>
                <a:effectLst>
                  <a:outerShdw blurRad="76200" dist="50800" dir="5400000" algn="tl" rotWithShape="0">
                    <a:srgbClr val="000000">
                      <a:alpha val="65000"/>
                    </a:srgbClr>
                  </a:outerShdw>
                </a:effectLst>
              </a:rPr>
            </a:br>
            <a:r>
              <a:rPr lang="es-ES" sz="4400" b="1" cap="none" spc="50" dirty="0" smtClean="0">
                <a:ln w="11430"/>
                <a:effectLst>
                  <a:outerShdw blurRad="76200" dist="50800" dir="5400000" algn="tl" rotWithShape="0">
                    <a:srgbClr val="000000">
                      <a:alpha val="65000"/>
                    </a:srgbClr>
                  </a:outerShdw>
                </a:effectLst>
              </a:rPr>
              <a:t/>
            </a:r>
            <a:br>
              <a:rPr lang="es-ES" sz="4400" b="1" cap="none" spc="50" dirty="0" smtClean="0">
                <a:ln w="11430"/>
                <a:effectLst>
                  <a:outerShdw blurRad="76200" dist="50800" dir="5400000" algn="tl" rotWithShape="0">
                    <a:srgbClr val="000000">
                      <a:alpha val="65000"/>
                    </a:srgbClr>
                  </a:outerShdw>
                </a:effectLst>
              </a:rPr>
            </a:br>
            <a:r>
              <a:rPr lang="es-ES" b="1" cap="none" spc="50" dirty="0" smtClean="0">
                <a:ln w="11430"/>
                <a:effectLst>
                  <a:outerShdw blurRad="76200" dist="50800" dir="5400000" algn="tl" rotWithShape="0">
                    <a:srgbClr val="000000">
                      <a:alpha val="65000"/>
                    </a:srgbClr>
                  </a:outerShdw>
                </a:effectLst>
              </a:rPr>
              <a:t/>
            </a:r>
            <a:br>
              <a:rPr lang="es-ES" b="1" cap="none" spc="50" dirty="0" smtClean="0">
                <a:ln w="11430"/>
                <a:effectLst>
                  <a:outerShdw blurRad="76200" dist="50800" dir="5400000" algn="tl" rotWithShape="0">
                    <a:srgbClr val="000000">
                      <a:alpha val="65000"/>
                    </a:srgbClr>
                  </a:outerShdw>
                </a:effectLst>
              </a:rPr>
            </a:br>
            <a:endParaRPr lang="es-ES" sz="2400" b="1" cap="none" spc="50" dirty="0">
              <a:ln w="11430"/>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195795868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691681" y="260648"/>
            <a:ext cx="5832647" cy="766390"/>
          </a:xfrm>
        </p:spPr>
        <p:txBody>
          <a:bodyPr/>
          <a:lstStyle/>
          <a:p>
            <a:pPr algn="ctr"/>
            <a:r>
              <a:rPr lang="es-ES" sz="6000" b="1" cap="none" spc="50" dirty="0" smtClean="0">
                <a:ln w="11430"/>
                <a:solidFill>
                  <a:srgbClr val="FF0000"/>
                </a:solidFill>
                <a:effectLst>
                  <a:outerShdw blurRad="76200" dist="50800" dir="5400000" algn="tl" rotWithShape="0">
                    <a:srgbClr val="000000">
                      <a:alpha val="65000"/>
                    </a:srgbClr>
                  </a:outerShdw>
                </a:effectLst>
              </a:rPr>
              <a:t/>
            </a:r>
            <a:br>
              <a:rPr lang="es-ES" sz="6000" b="1" cap="none" spc="50" dirty="0" smtClean="0">
                <a:ln w="11430"/>
                <a:solidFill>
                  <a:srgbClr val="FF0000"/>
                </a:solidFill>
                <a:effectLst>
                  <a:outerShdw blurRad="76200" dist="50800" dir="5400000" algn="tl" rotWithShape="0">
                    <a:srgbClr val="000000">
                      <a:alpha val="65000"/>
                    </a:srgbClr>
                  </a:outerShdw>
                </a:effectLst>
              </a:rPr>
            </a:br>
            <a:r>
              <a:rPr lang="es-ES" sz="4400" b="1" cap="none" spc="50" dirty="0" smtClean="0">
                <a:ln w="11430"/>
                <a:effectLst>
                  <a:outerShdw blurRad="76200" dist="50800" dir="5400000" algn="tl" rotWithShape="0">
                    <a:srgbClr val="000000">
                      <a:alpha val="65000"/>
                    </a:srgbClr>
                  </a:outerShdw>
                </a:effectLst>
              </a:rPr>
              <a:t/>
            </a:r>
            <a:br>
              <a:rPr lang="es-ES" sz="4400" b="1" cap="none" spc="50" dirty="0" smtClean="0">
                <a:ln w="11430"/>
                <a:effectLst>
                  <a:outerShdw blurRad="76200" dist="50800" dir="5400000" algn="tl" rotWithShape="0">
                    <a:srgbClr val="000000">
                      <a:alpha val="65000"/>
                    </a:srgbClr>
                  </a:outerShdw>
                </a:effectLst>
              </a:rPr>
            </a:br>
            <a:r>
              <a:rPr lang="es-ES" b="1" cap="none" spc="50" dirty="0" smtClean="0">
                <a:ln w="11430"/>
                <a:effectLst>
                  <a:outerShdw blurRad="76200" dist="50800" dir="5400000" algn="tl" rotWithShape="0">
                    <a:srgbClr val="000000">
                      <a:alpha val="65000"/>
                    </a:srgbClr>
                  </a:outerShdw>
                </a:effectLst>
              </a:rPr>
              <a:t>LOS EXPOSITORES  Y EL STAND</a:t>
            </a:r>
            <a:br>
              <a:rPr lang="es-ES" b="1" cap="none" spc="50" dirty="0" smtClean="0">
                <a:ln w="11430"/>
                <a:effectLst>
                  <a:outerShdw blurRad="76200" dist="50800" dir="5400000" algn="tl" rotWithShape="0">
                    <a:srgbClr val="000000">
                      <a:alpha val="65000"/>
                    </a:srgbClr>
                  </a:outerShdw>
                </a:effectLst>
              </a:rPr>
            </a:br>
            <a:r>
              <a:rPr lang="es-ES" sz="4400" b="1" cap="none" spc="50" dirty="0" smtClean="0">
                <a:ln w="11430"/>
                <a:effectLst>
                  <a:outerShdw blurRad="76200" dist="50800" dir="5400000" algn="tl" rotWithShape="0">
                    <a:srgbClr val="000000">
                      <a:alpha val="65000"/>
                    </a:srgbClr>
                  </a:outerShdw>
                </a:effectLst>
              </a:rPr>
              <a:t/>
            </a:r>
            <a:br>
              <a:rPr lang="es-ES" sz="4400" b="1" cap="none" spc="50" dirty="0" smtClean="0">
                <a:ln w="11430"/>
                <a:effectLst>
                  <a:outerShdw blurRad="76200" dist="50800" dir="5400000" algn="tl" rotWithShape="0">
                    <a:srgbClr val="000000">
                      <a:alpha val="65000"/>
                    </a:srgbClr>
                  </a:outerShdw>
                </a:effectLst>
              </a:rPr>
            </a:br>
            <a:r>
              <a:rPr lang="es-ES" b="1" cap="none" spc="50" dirty="0" smtClean="0">
                <a:ln w="11430"/>
                <a:effectLst>
                  <a:outerShdw blurRad="76200" dist="50800" dir="5400000" algn="tl" rotWithShape="0">
                    <a:srgbClr val="000000">
                      <a:alpha val="65000"/>
                    </a:srgbClr>
                  </a:outerShdw>
                </a:effectLst>
              </a:rPr>
              <a:t/>
            </a:r>
            <a:br>
              <a:rPr lang="es-ES" b="1" cap="none" spc="50" dirty="0" smtClean="0">
                <a:ln w="11430"/>
                <a:effectLst>
                  <a:outerShdw blurRad="76200" dist="50800" dir="5400000" algn="tl" rotWithShape="0">
                    <a:srgbClr val="000000">
                      <a:alpha val="65000"/>
                    </a:srgbClr>
                  </a:outerShdw>
                </a:effectLst>
              </a:rPr>
            </a:br>
            <a:endParaRPr lang="es-ES" sz="2400" b="1" cap="none" spc="50" dirty="0">
              <a:ln w="11430"/>
              <a:effectLst>
                <a:outerShdw blurRad="76200" dist="50800" dir="5400000" algn="tl" rotWithShape="0">
                  <a:srgbClr val="000000">
                    <a:alpha val="65000"/>
                  </a:srgbClr>
                </a:outerShdw>
              </a:effectLst>
            </a:endParaRPr>
          </a:p>
        </p:txBody>
      </p:sp>
      <p:pic>
        <p:nvPicPr>
          <p:cNvPr id="5" name="4 Imagen"/>
          <p:cNvPicPr/>
          <p:nvPr/>
        </p:nvPicPr>
        <p:blipFill>
          <a:blip r:embed="rId2"/>
          <a:srcRect/>
          <a:stretch>
            <a:fillRect/>
          </a:stretch>
        </p:blipFill>
        <p:spPr bwMode="auto">
          <a:xfrm>
            <a:off x="179512" y="116632"/>
            <a:ext cx="1368152" cy="720080"/>
          </a:xfrm>
          <a:prstGeom prst="rect">
            <a:avLst/>
          </a:prstGeom>
          <a:noFill/>
          <a:ln w="9525">
            <a:noFill/>
            <a:miter lim="800000"/>
            <a:headEnd/>
            <a:tailEnd/>
          </a:ln>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68344" y="116632"/>
            <a:ext cx="1300686" cy="766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descr="C:\Users\Mi-Pc\Desktop\FERIAS DEL LIBRO Y EXPOCRUZ DE LA SEGH-SCZ\2022 - 23a. FERIA DEL LIBRO (Santa Cruz - BOLIVIA) 1 al 12 de Junio-2022\Dia 13 de Junio (INFORME FINAL DE LA FERIA)\Informe FERIA 2.png"/>
          <p:cNvPicPr>
            <a:picLocks noChangeAspect="1" noChangeArrowheads="1"/>
          </p:cNvPicPr>
          <p:nvPr/>
        </p:nvPicPr>
        <p:blipFill rotWithShape="1">
          <a:blip r:embed="rId4">
            <a:extLst>
              <a:ext uri="{28A0092B-C50C-407E-A947-70E740481C1C}">
                <a14:useLocalDpi xmlns:a14="http://schemas.microsoft.com/office/drawing/2010/main" val="0"/>
              </a:ext>
            </a:extLst>
          </a:blip>
          <a:srcRect l="18635" t="46569" r="15259" b="31258"/>
          <a:stretch/>
        </p:blipFill>
        <p:spPr bwMode="auto">
          <a:xfrm>
            <a:off x="1860442" y="3941457"/>
            <a:ext cx="5635690" cy="265890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Users\Mi-Pc\Desktop\FERIAS DEL LIBRO Y EXPOCRUZ DE LA SEGH-SCZ\2022 - 23a. FERIA DEL LIBRO (Santa Cruz - BOLIVIA) 1 al 12 de Junio-2022\Dia 9 de Junio\20220609_185802.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813" t="17542" b="38247"/>
          <a:stretch/>
        </p:blipFill>
        <p:spPr bwMode="auto">
          <a:xfrm>
            <a:off x="794115" y="1124744"/>
            <a:ext cx="7511185" cy="26443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617031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691681" y="260648"/>
            <a:ext cx="5832647" cy="766390"/>
          </a:xfrm>
        </p:spPr>
        <p:txBody>
          <a:bodyPr/>
          <a:lstStyle/>
          <a:p>
            <a:pPr algn="ctr"/>
            <a:r>
              <a:rPr lang="es-ES" sz="6000" b="1" cap="none" spc="50" dirty="0" smtClean="0">
                <a:ln w="11430"/>
                <a:solidFill>
                  <a:srgbClr val="FF0000"/>
                </a:solidFill>
                <a:effectLst>
                  <a:outerShdw blurRad="76200" dist="50800" dir="5400000" algn="tl" rotWithShape="0">
                    <a:srgbClr val="000000">
                      <a:alpha val="65000"/>
                    </a:srgbClr>
                  </a:outerShdw>
                </a:effectLst>
              </a:rPr>
              <a:t/>
            </a:r>
            <a:br>
              <a:rPr lang="es-ES" sz="6000" b="1" cap="none" spc="50" dirty="0" smtClean="0">
                <a:ln w="11430"/>
                <a:solidFill>
                  <a:srgbClr val="FF0000"/>
                </a:solidFill>
                <a:effectLst>
                  <a:outerShdw blurRad="76200" dist="50800" dir="5400000" algn="tl" rotWithShape="0">
                    <a:srgbClr val="000000">
                      <a:alpha val="65000"/>
                    </a:srgbClr>
                  </a:outerShdw>
                </a:effectLst>
              </a:rPr>
            </a:br>
            <a:r>
              <a:rPr lang="es-ES" sz="4400" b="1" cap="none" spc="50" dirty="0" smtClean="0">
                <a:ln w="11430"/>
                <a:effectLst>
                  <a:outerShdw blurRad="76200" dist="50800" dir="5400000" algn="tl" rotWithShape="0">
                    <a:srgbClr val="000000">
                      <a:alpha val="65000"/>
                    </a:srgbClr>
                  </a:outerShdw>
                </a:effectLst>
              </a:rPr>
              <a:t/>
            </a:r>
            <a:br>
              <a:rPr lang="es-ES" sz="4400" b="1" cap="none" spc="50" dirty="0" smtClean="0">
                <a:ln w="11430"/>
                <a:effectLst>
                  <a:outerShdw blurRad="76200" dist="50800" dir="5400000" algn="tl" rotWithShape="0">
                    <a:srgbClr val="000000">
                      <a:alpha val="65000"/>
                    </a:srgbClr>
                  </a:outerShdw>
                </a:effectLst>
              </a:rPr>
            </a:br>
            <a:r>
              <a:rPr lang="es-ES" b="1" cap="none" spc="50" dirty="0" smtClean="0">
                <a:ln w="11430"/>
                <a:effectLst>
                  <a:outerShdw blurRad="76200" dist="50800" dir="5400000" algn="tl" rotWithShape="0">
                    <a:srgbClr val="000000">
                      <a:alpha val="65000"/>
                    </a:srgbClr>
                  </a:outerShdw>
                </a:effectLst>
              </a:rPr>
              <a:t>LOS EXPOSITORES   (SEGH-SCZ)</a:t>
            </a:r>
            <a:br>
              <a:rPr lang="es-ES" b="1" cap="none" spc="50" dirty="0" smtClean="0">
                <a:ln w="11430"/>
                <a:effectLst>
                  <a:outerShdw blurRad="76200" dist="50800" dir="5400000" algn="tl" rotWithShape="0">
                    <a:srgbClr val="000000">
                      <a:alpha val="65000"/>
                    </a:srgbClr>
                  </a:outerShdw>
                </a:effectLst>
              </a:rPr>
            </a:br>
            <a:r>
              <a:rPr lang="es-ES" sz="4400" b="1" cap="none" spc="50" dirty="0" smtClean="0">
                <a:ln w="11430"/>
                <a:effectLst>
                  <a:outerShdw blurRad="76200" dist="50800" dir="5400000" algn="tl" rotWithShape="0">
                    <a:srgbClr val="000000">
                      <a:alpha val="65000"/>
                    </a:srgbClr>
                  </a:outerShdw>
                </a:effectLst>
              </a:rPr>
              <a:t/>
            </a:r>
            <a:br>
              <a:rPr lang="es-ES" sz="4400" b="1" cap="none" spc="50" dirty="0" smtClean="0">
                <a:ln w="11430"/>
                <a:effectLst>
                  <a:outerShdw blurRad="76200" dist="50800" dir="5400000" algn="tl" rotWithShape="0">
                    <a:srgbClr val="000000">
                      <a:alpha val="65000"/>
                    </a:srgbClr>
                  </a:outerShdw>
                </a:effectLst>
              </a:rPr>
            </a:br>
            <a:r>
              <a:rPr lang="es-ES" b="1" cap="none" spc="50" dirty="0" smtClean="0">
                <a:ln w="11430"/>
                <a:effectLst>
                  <a:outerShdw blurRad="76200" dist="50800" dir="5400000" algn="tl" rotWithShape="0">
                    <a:srgbClr val="000000">
                      <a:alpha val="65000"/>
                    </a:srgbClr>
                  </a:outerShdw>
                </a:effectLst>
              </a:rPr>
              <a:t/>
            </a:r>
            <a:br>
              <a:rPr lang="es-ES" b="1" cap="none" spc="50" dirty="0" smtClean="0">
                <a:ln w="11430"/>
                <a:effectLst>
                  <a:outerShdw blurRad="76200" dist="50800" dir="5400000" algn="tl" rotWithShape="0">
                    <a:srgbClr val="000000">
                      <a:alpha val="65000"/>
                    </a:srgbClr>
                  </a:outerShdw>
                </a:effectLst>
              </a:rPr>
            </a:br>
            <a:endParaRPr lang="es-ES" sz="2400" b="1" cap="none" spc="50" dirty="0">
              <a:ln w="11430"/>
              <a:effectLst>
                <a:outerShdw blurRad="76200" dist="50800" dir="5400000" algn="tl" rotWithShape="0">
                  <a:srgbClr val="000000">
                    <a:alpha val="65000"/>
                  </a:srgbClr>
                </a:outerShdw>
              </a:effectLst>
            </a:endParaRPr>
          </a:p>
        </p:txBody>
      </p:sp>
      <p:pic>
        <p:nvPicPr>
          <p:cNvPr id="5" name="4 Imagen"/>
          <p:cNvPicPr/>
          <p:nvPr/>
        </p:nvPicPr>
        <p:blipFill>
          <a:blip r:embed="rId2"/>
          <a:srcRect/>
          <a:stretch>
            <a:fillRect/>
          </a:stretch>
        </p:blipFill>
        <p:spPr bwMode="auto">
          <a:xfrm>
            <a:off x="179512" y="116632"/>
            <a:ext cx="1368152" cy="720080"/>
          </a:xfrm>
          <a:prstGeom prst="rect">
            <a:avLst/>
          </a:prstGeom>
          <a:noFill/>
          <a:ln w="9525">
            <a:noFill/>
            <a:miter lim="800000"/>
            <a:headEnd/>
            <a:tailEnd/>
          </a:ln>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68344" y="116632"/>
            <a:ext cx="1300686" cy="766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1140" t="8639" r="10331" b="50819"/>
          <a:stretch/>
        </p:blipFill>
        <p:spPr bwMode="auto">
          <a:xfrm>
            <a:off x="863587" y="1196752"/>
            <a:ext cx="7724047" cy="5421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151774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547665" y="116631"/>
            <a:ext cx="6101816" cy="1148273"/>
          </a:xfrm>
        </p:spPr>
        <p:txBody>
          <a:bodyPr/>
          <a:lstStyle/>
          <a:p>
            <a:pPr algn="ctr"/>
            <a:r>
              <a:rPr lang="es-ES" sz="6000" b="1" cap="none" spc="50" dirty="0" smtClean="0">
                <a:ln w="11430"/>
                <a:solidFill>
                  <a:srgbClr val="FF0000"/>
                </a:solidFill>
                <a:effectLst>
                  <a:outerShdw blurRad="76200" dist="50800" dir="5400000" algn="tl" rotWithShape="0">
                    <a:srgbClr val="000000">
                      <a:alpha val="65000"/>
                    </a:srgbClr>
                  </a:outerShdw>
                </a:effectLst>
              </a:rPr>
              <a:t/>
            </a:r>
            <a:br>
              <a:rPr lang="es-ES" sz="6000" b="1" cap="none" spc="50" dirty="0" smtClean="0">
                <a:ln w="11430"/>
                <a:solidFill>
                  <a:srgbClr val="FF0000"/>
                </a:solidFill>
                <a:effectLst>
                  <a:outerShdw blurRad="76200" dist="50800" dir="5400000" algn="tl" rotWithShape="0">
                    <a:srgbClr val="000000">
                      <a:alpha val="65000"/>
                    </a:srgbClr>
                  </a:outerShdw>
                </a:effectLst>
              </a:rPr>
            </a:br>
            <a:r>
              <a:rPr lang="es-ES" sz="4400" b="1" cap="none" spc="50" dirty="0" smtClean="0">
                <a:ln w="11430"/>
                <a:effectLst>
                  <a:outerShdw blurRad="76200" dist="50800" dir="5400000" algn="tl" rotWithShape="0">
                    <a:srgbClr val="000000">
                      <a:alpha val="65000"/>
                    </a:srgbClr>
                  </a:outerShdw>
                </a:effectLst>
              </a:rPr>
              <a:t/>
            </a:r>
            <a:br>
              <a:rPr lang="es-ES" sz="4400" b="1" cap="none" spc="50" dirty="0" smtClean="0">
                <a:ln w="11430"/>
                <a:effectLst>
                  <a:outerShdw blurRad="76200" dist="50800" dir="5400000" algn="tl" rotWithShape="0">
                    <a:srgbClr val="000000">
                      <a:alpha val="65000"/>
                    </a:srgbClr>
                  </a:outerShdw>
                </a:effectLst>
              </a:rPr>
            </a:br>
            <a:r>
              <a:rPr lang="es-ES" b="1" cap="none" spc="50" dirty="0" smtClean="0">
                <a:ln w="11430"/>
                <a:effectLst>
                  <a:outerShdw blurRad="76200" dist="50800" dir="5400000" algn="tl" rotWithShape="0">
                    <a:srgbClr val="000000">
                      <a:alpha val="65000"/>
                    </a:srgbClr>
                  </a:outerShdw>
                </a:effectLst>
              </a:rPr>
              <a:t>VISITAS DE LOS MIEMBROS  </a:t>
            </a:r>
            <a:br>
              <a:rPr lang="es-ES" b="1" cap="none" spc="50" dirty="0" smtClean="0">
                <a:ln w="11430"/>
                <a:effectLst>
                  <a:outerShdw blurRad="76200" dist="50800" dir="5400000" algn="tl" rotWithShape="0">
                    <a:srgbClr val="000000">
                      <a:alpha val="65000"/>
                    </a:srgbClr>
                  </a:outerShdw>
                </a:effectLst>
              </a:rPr>
            </a:br>
            <a:r>
              <a:rPr lang="es-ES" b="1" cap="none" spc="50" dirty="0" smtClean="0">
                <a:ln w="11430"/>
                <a:effectLst>
                  <a:outerShdw blurRad="76200" dist="50800" dir="5400000" algn="tl" rotWithShape="0">
                    <a:srgbClr val="000000">
                      <a:alpha val="65000"/>
                    </a:srgbClr>
                  </a:outerShdw>
                </a:effectLst>
              </a:rPr>
              <a:t>(SEGH-SCZ)</a:t>
            </a:r>
            <a:br>
              <a:rPr lang="es-ES" b="1" cap="none" spc="50" dirty="0" smtClean="0">
                <a:ln w="11430"/>
                <a:effectLst>
                  <a:outerShdw blurRad="76200" dist="50800" dir="5400000" algn="tl" rotWithShape="0">
                    <a:srgbClr val="000000">
                      <a:alpha val="65000"/>
                    </a:srgbClr>
                  </a:outerShdw>
                </a:effectLst>
              </a:rPr>
            </a:br>
            <a:r>
              <a:rPr lang="es-ES" sz="4400" b="1" cap="none" spc="50" dirty="0" smtClean="0">
                <a:ln w="11430"/>
                <a:effectLst>
                  <a:outerShdw blurRad="76200" dist="50800" dir="5400000" algn="tl" rotWithShape="0">
                    <a:srgbClr val="000000">
                      <a:alpha val="65000"/>
                    </a:srgbClr>
                  </a:outerShdw>
                </a:effectLst>
              </a:rPr>
              <a:t/>
            </a:r>
            <a:br>
              <a:rPr lang="es-ES" sz="4400" b="1" cap="none" spc="50" dirty="0" smtClean="0">
                <a:ln w="11430"/>
                <a:effectLst>
                  <a:outerShdw blurRad="76200" dist="50800" dir="5400000" algn="tl" rotWithShape="0">
                    <a:srgbClr val="000000">
                      <a:alpha val="65000"/>
                    </a:srgbClr>
                  </a:outerShdw>
                </a:effectLst>
              </a:rPr>
            </a:br>
            <a:r>
              <a:rPr lang="es-ES" b="1" cap="none" spc="50" dirty="0" smtClean="0">
                <a:ln w="11430"/>
                <a:effectLst>
                  <a:outerShdw blurRad="76200" dist="50800" dir="5400000" algn="tl" rotWithShape="0">
                    <a:srgbClr val="000000">
                      <a:alpha val="65000"/>
                    </a:srgbClr>
                  </a:outerShdw>
                </a:effectLst>
              </a:rPr>
              <a:t/>
            </a:r>
            <a:br>
              <a:rPr lang="es-ES" b="1" cap="none" spc="50" dirty="0" smtClean="0">
                <a:ln w="11430"/>
                <a:effectLst>
                  <a:outerShdw blurRad="76200" dist="50800" dir="5400000" algn="tl" rotWithShape="0">
                    <a:srgbClr val="000000">
                      <a:alpha val="65000"/>
                    </a:srgbClr>
                  </a:outerShdw>
                </a:effectLst>
              </a:rPr>
            </a:br>
            <a:endParaRPr lang="es-ES" sz="2400" b="1" cap="none" spc="50" dirty="0">
              <a:ln w="11430"/>
              <a:effectLst>
                <a:outerShdw blurRad="76200" dist="50800" dir="5400000" algn="tl" rotWithShape="0">
                  <a:srgbClr val="000000">
                    <a:alpha val="65000"/>
                  </a:srgbClr>
                </a:outerShdw>
              </a:effectLst>
            </a:endParaRPr>
          </a:p>
        </p:txBody>
      </p:sp>
      <p:pic>
        <p:nvPicPr>
          <p:cNvPr id="5" name="4 Imagen"/>
          <p:cNvPicPr/>
          <p:nvPr/>
        </p:nvPicPr>
        <p:blipFill>
          <a:blip r:embed="rId2"/>
          <a:srcRect/>
          <a:stretch>
            <a:fillRect/>
          </a:stretch>
        </p:blipFill>
        <p:spPr bwMode="auto">
          <a:xfrm>
            <a:off x="179512" y="116632"/>
            <a:ext cx="1368152" cy="720080"/>
          </a:xfrm>
          <a:prstGeom prst="rect">
            <a:avLst/>
          </a:prstGeom>
          <a:noFill/>
          <a:ln w="9525">
            <a:noFill/>
            <a:miter lim="800000"/>
            <a:headEnd/>
            <a:tailEnd/>
          </a:ln>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68344" y="116632"/>
            <a:ext cx="1300686" cy="766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descr="C:\Users\Mi-Pc\Desktop\FERIAS DEL LIBRO Y EXPOCRUZ DE LA SEGH-SCZ\2022 - 23a. FERIA DEL LIBRO (Santa Cruz - BOLIVIA) 1 al 12 de Junio-2022\Dia 13 de Junio (INFORME FINAL DE LA FERIA)\Informe FERIA 4.png"/>
          <p:cNvPicPr>
            <a:picLocks noChangeAspect="1" noChangeArrowheads="1"/>
          </p:cNvPicPr>
          <p:nvPr/>
        </p:nvPicPr>
        <p:blipFill rotWithShape="1">
          <a:blip r:embed="rId4">
            <a:extLst>
              <a:ext uri="{28A0092B-C50C-407E-A947-70E740481C1C}">
                <a14:useLocalDpi xmlns:a14="http://schemas.microsoft.com/office/drawing/2010/main" val="0"/>
              </a:ext>
            </a:extLst>
          </a:blip>
          <a:srcRect l="8901" t="36243" r="11295" b="10740"/>
          <a:stretch/>
        </p:blipFill>
        <p:spPr bwMode="auto">
          <a:xfrm>
            <a:off x="1547664" y="1264905"/>
            <a:ext cx="5904656" cy="5314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215924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p:cNvPicPr/>
          <p:nvPr/>
        </p:nvPicPr>
        <p:blipFill>
          <a:blip r:embed="rId2"/>
          <a:srcRect/>
          <a:stretch>
            <a:fillRect/>
          </a:stretch>
        </p:blipFill>
        <p:spPr bwMode="auto">
          <a:xfrm>
            <a:off x="179512" y="116632"/>
            <a:ext cx="1368152" cy="720080"/>
          </a:xfrm>
          <a:prstGeom prst="rect">
            <a:avLst/>
          </a:prstGeom>
          <a:noFill/>
          <a:ln w="9525">
            <a:noFill/>
            <a:miter lim="800000"/>
            <a:headEnd/>
            <a:tailEnd/>
          </a:ln>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68344" y="116632"/>
            <a:ext cx="1300686" cy="766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C:\Users\Mi-Pc\Desktop\FERIAS DEL LIBRO - U.E. Dr. PLACIDO MOLINA MOSTAJO (SEGH-SCZ)\Captura de pantalla (199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1720" y="143812"/>
            <a:ext cx="5328592" cy="64723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830374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691681" y="260648"/>
            <a:ext cx="5832647" cy="766390"/>
          </a:xfrm>
        </p:spPr>
        <p:txBody>
          <a:bodyPr/>
          <a:lstStyle/>
          <a:p>
            <a:pPr algn="ctr"/>
            <a:r>
              <a:rPr lang="es-ES" sz="6000" b="1" cap="none" spc="50" dirty="0" smtClean="0">
                <a:ln w="11430"/>
                <a:solidFill>
                  <a:srgbClr val="FF0000"/>
                </a:solidFill>
                <a:effectLst>
                  <a:outerShdw blurRad="76200" dist="50800" dir="5400000" algn="tl" rotWithShape="0">
                    <a:srgbClr val="000000">
                      <a:alpha val="65000"/>
                    </a:srgbClr>
                  </a:outerShdw>
                </a:effectLst>
              </a:rPr>
              <a:t/>
            </a:r>
            <a:br>
              <a:rPr lang="es-ES" sz="6000" b="1" cap="none" spc="50" dirty="0" smtClean="0">
                <a:ln w="11430"/>
                <a:solidFill>
                  <a:srgbClr val="FF0000"/>
                </a:solidFill>
                <a:effectLst>
                  <a:outerShdw blurRad="76200" dist="50800" dir="5400000" algn="tl" rotWithShape="0">
                    <a:srgbClr val="000000">
                      <a:alpha val="65000"/>
                    </a:srgbClr>
                  </a:outerShdw>
                </a:effectLst>
              </a:rPr>
            </a:br>
            <a:r>
              <a:rPr lang="es-ES" sz="4400" b="1" cap="none" spc="50" dirty="0" smtClean="0">
                <a:ln w="11430"/>
                <a:effectLst>
                  <a:outerShdw blurRad="76200" dist="50800" dir="5400000" algn="tl" rotWithShape="0">
                    <a:srgbClr val="000000">
                      <a:alpha val="65000"/>
                    </a:srgbClr>
                  </a:outerShdw>
                </a:effectLst>
              </a:rPr>
              <a:t/>
            </a:r>
            <a:br>
              <a:rPr lang="es-ES" sz="4400" b="1" cap="none" spc="50" dirty="0" smtClean="0">
                <a:ln w="11430"/>
                <a:effectLst>
                  <a:outerShdw blurRad="76200" dist="50800" dir="5400000" algn="tl" rotWithShape="0">
                    <a:srgbClr val="000000">
                      <a:alpha val="65000"/>
                    </a:srgbClr>
                  </a:outerShdw>
                </a:effectLst>
              </a:rPr>
            </a:br>
            <a:r>
              <a:rPr lang="es-ES" b="1" cap="none" spc="50" dirty="0" smtClean="0">
                <a:ln w="11430"/>
                <a:effectLst>
                  <a:outerShdw blurRad="76200" dist="50800" dir="5400000" algn="tl" rotWithShape="0">
                    <a:srgbClr val="000000">
                      <a:alpha val="65000"/>
                    </a:srgbClr>
                  </a:outerShdw>
                </a:effectLst>
              </a:rPr>
              <a:t>IMPORTANTES  VISITAS  AL  STAND </a:t>
            </a:r>
            <a:br>
              <a:rPr lang="es-ES" b="1" cap="none" spc="50" dirty="0" smtClean="0">
                <a:ln w="11430"/>
                <a:effectLst>
                  <a:outerShdw blurRad="76200" dist="50800" dir="5400000" algn="tl" rotWithShape="0">
                    <a:srgbClr val="000000">
                      <a:alpha val="65000"/>
                    </a:srgbClr>
                  </a:outerShdw>
                </a:effectLst>
              </a:rPr>
            </a:br>
            <a:r>
              <a:rPr lang="es-ES" sz="4400" b="1" cap="none" spc="50" dirty="0" smtClean="0">
                <a:ln w="11430"/>
                <a:effectLst>
                  <a:outerShdw blurRad="76200" dist="50800" dir="5400000" algn="tl" rotWithShape="0">
                    <a:srgbClr val="000000">
                      <a:alpha val="65000"/>
                    </a:srgbClr>
                  </a:outerShdw>
                </a:effectLst>
              </a:rPr>
              <a:t/>
            </a:r>
            <a:br>
              <a:rPr lang="es-ES" sz="4400" b="1" cap="none" spc="50" dirty="0" smtClean="0">
                <a:ln w="11430"/>
                <a:effectLst>
                  <a:outerShdw blurRad="76200" dist="50800" dir="5400000" algn="tl" rotWithShape="0">
                    <a:srgbClr val="000000">
                      <a:alpha val="65000"/>
                    </a:srgbClr>
                  </a:outerShdw>
                </a:effectLst>
              </a:rPr>
            </a:br>
            <a:r>
              <a:rPr lang="es-ES" b="1" cap="none" spc="50" dirty="0" smtClean="0">
                <a:ln w="11430"/>
                <a:effectLst>
                  <a:outerShdw blurRad="76200" dist="50800" dir="5400000" algn="tl" rotWithShape="0">
                    <a:srgbClr val="000000">
                      <a:alpha val="65000"/>
                    </a:srgbClr>
                  </a:outerShdw>
                </a:effectLst>
              </a:rPr>
              <a:t/>
            </a:r>
            <a:br>
              <a:rPr lang="es-ES" b="1" cap="none" spc="50" dirty="0" smtClean="0">
                <a:ln w="11430"/>
                <a:effectLst>
                  <a:outerShdw blurRad="76200" dist="50800" dir="5400000" algn="tl" rotWithShape="0">
                    <a:srgbClr val="000000">
                      <a:alpha val="65000"/>
                    </a:srgbClr>
                  </a:outerShdw>
                </a:effectLst>
              </a:rPr>
            </a:br>
            <a:endParaRPr lang="es-ES" sz="2400" b="1" cap="none" spc="50" dirty="0">
              <a:ln w="11430"/>
              <a:effectLst>
                <a:outerShdw blurRad="76200" dist="50800" dir="5400000" algn="tl" rotWithShape="0">
                  <a:srgbClr val="000000">
                    <a:alpha val="65000"/>
                  </a:srgbClr>
                </a:outerShdw>
              </a:effectLst>
            </a:endParaRPr>
          </a:p>
        </p:txBody>
      </p:sp>
      <p:pic>
        <p:nvPicPr>
          <p:cNvPr id="5" name="4 Imagen"/>
          <p:cNvPicPr/>
          <p:nvPr/>
        </p:nvPicPr>
        <p:blipFill>
          <a:blip r:embed="rId2"/>
          <a:srcRect/>
          <a:stretch>
            <a:fillRect/>
          </a:stretch>
        </p:blipFill>
        <p:spPr bwMode="auto">
          <a:xfrm>
            <a:off x="179512" y="116632"/>
            <a:ext cx="1368152" cy="720080"/>
          </a:xfrm>
          <a:prstGeom prst="rect">
            <a:avLst/>
          </a:prstGeom>
          <a:noFill/>
          <a:ln w="9525">
            <a:noFill/>
            <a:miter lim="800000"/>
            <a:headEnd/>
            <a:tailEnd/>
          </a:ln>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68344" y="116632"/>
            <a:ext cx="1300686" cy="766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descr="C:\Users\Mi-Pc\Desktop\FERIAS DEL LIBRO Y EXPOCRUZ DE LA SEGH-SCZ\2022 - 23a. FERIA DEL LIBRO (Santa Cruz - BOLIVIA) 1 al 12 de Junio-2022\Dia 7 de Junio\20220607_203157.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9616" t="22095" r="3985" b="18347"/>
          <a:stretch/>
        </p:blipFill>
        <p:spPr bwMode="auto">
          <a:xfrm>
            <a:off x="611560" y="1124744"/>
            <a:ext cx="3459796" cy="274015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Mi-Pc\Desktop\FERIAS DEL LIBRO Y EXPOCRUZ DE LA SEGH-SCZ\2022 - 23a. FERIA DEL LIBRO (Santa Cruz - BOLIVIA) 1 al 12 de Junio-2022\Dia 8 de Junio\20220608_19324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8354" t="13670" r="20327" b="36836"/>
          <a:stretch/>
        </p:blipFill>
        <p:spPr bwMode="auto">
          <a:xfrm>
            <a:off x="4504496" y="1124744"/>
            <a:ext cx="3788228" cy="274015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Mi-Pc\Desktop\FERIAS DEL LIBRO Y EXPOCRUZ DE LA SEGH-SCZ\2022 - 23a. FERIA DEL LIBRO (Santa Cruz - BOLIVIA) 1 al 12 de Junio-2022\Dia 9 de Junio\20220609_181442.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410" t="18624" r="6619" b="32690"/>
          <a:stretch/>
        </p:blipFill>
        <p:spPr bwMode="auto">
          <a:xfrm>
            <a:off x="1523323" y="4143807"/>
            <a:ext cx="6145021" cy="2550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013908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547664" y="116632"/>
            <a:ext cx="6120679" cy="576064"/>
          </a:xfrm>
        </p:spPr>
        <p:txBody>
          <a:bodyPr/>
          <a:lstStyle/>
          <a:p>
            <a:pPr algn="ctr"/>
            <a:r>
              <a:rPr lang="es-ES" sz="6000" b="1" cap="none" spc="50" dirty="0" smtClean="0">
                <a:ln w="11430"/>
                <a:solidFill>
                  <a:srgbClr val="FF0000"/>
                </a:solidFill>
                <a:effectLst>
                  <a:outerShdw blurRad="76200" dist="50800" dir="5400000" algn="tl" rotWithShape="0">
                    <a:srgbClr val="000000">
                      <a:alpha val="65000"/>
                    </a:srgbClr>
                  </a:outerShdw>
                </a:effectLst>
              </a:rPr>
              <a:t/>
            </a:r>
            <a:br>
              <a:rPr lang="es-ES" sz="6000" b="1" cap="none" spc="50" dirty="0" smtClean="0">
                <a:ln w="11430"/>
                <a:solidFill>
                  <a:srgbClr val="FF0000"/>
                </a:solidFill>
                <a:effectLst>
                  <a:outerShdw blurRad="76200" dist="50800" dir="5400000" algn="tl" rotWithShape="0">
                    <a:srgbClr val="000000">
                      <a:alpha val="65000"/>
                    </a:srgbClr>
                  </a:outerShdw>
                </a:effectLst>
              </a:rPr>
            </a:br>
            <a:r>
              <a:rPr lang="es-ES" sz="4400" b="1" cap="none" spc="50" dirty="0" smtClean="0">
                <a:ln w="11430"/>
                <a:effectLst>
                  <a:outerShdw blurRad="76200" dist="50800" dir="5400000" algn="tl" rotWithShape="0">
                    <a:srgbClr val="000000">
                      <a:alpha val="65000"/>
                    </a:srgbClr>
                  </a:outerShdw>
                </a:effectLst>
              </a:rPr>
              <a:t/>
            </a:r>
            <a:br>
              <a:rPr lang="es-ES" sz="4400" b="1" cap="none" spc="50" dirty="0" smtClean="0">
                <a:ln w="11430"/>
                <a:effectLst>
                  <a:outerShdw blurRad="76200" dist="50800" dir="5400000" algn="tl" rotWithShape="0">
                    <a:srgbClr val="000000">
                      <a:alpha val="65000"/>
                    </a:srgbClr>
                  </a:outerShdw>
                </a:effectLst>
              </a:rPr>
            </a:br>
            <a:r>
              <a:rPr lang="es-ES" b="1" cap="none" spc="50" dirty="0" smtClean="0">
                <a:ln w="11430"/>
                <a:effectLst>
                  <a:outerShdw blurRad="76200" dist="50800" dir="5400000" algn="tl" rotWithShape="0">
                    <a:srgbClr val="000000">
                      <a:alpha val="65000"/>
                    </a:srgbClr>
                  </a:outerShdw>
                </a:effectLst>
              </a:rPr>
              <a:t>VISITAS  ESTUDIANTES DE COLEGIOS </a:t>
            </a:r>
            <a:br>
              <a:rPr lang="es-ES" b="1" cap="none" spc="50" dirty="0" smtClean="0">
                <a:ln w="11430"/>
                <a:effectLst>
                  <a:outerShdw blurRad="76200" dist="50800" dir="5400000" algn="tl" rotWithShape="0">
                    <a:srgbClr val="000000">
                      <a:alpha val="65000"/>
                    </a:srgbClr>
                  </a:outerShdw>
                </a:effectLst>
              </a:rPr>
            </a:br>
            <a:r>
              <a:rPr lang="es-ES" sz="4400" b="1" cap="none" spc="50" dirty="0" smtClean="0">
                <a:ln w="11430"/>
                <a:effectLst>
                  <a:outerShdw blurRad="76200" dist="50800" dir="5400000" algn="tl" rotWithShape="0">
                    <a:srgbClr val="000000">
                      <a:alpha val="65000"/>
                    </a:srgbClr>
                  </a:outerShdw>
                </a:effectLst>
              </a:rPr>
              <a:t/>
            </a:r>
            <a:br>
              <a:rPr lang="es-ES" sz="4400" b="1" cap="none" spc="50" dirty="0" smtClean="0">
                <a:ln w="11430"/>
                <a:effectLst>
                  <a:outerShdw blurRad="76200" dist="50800" dir="5400000" algn="tl" rotWithShape="0">
                    <a:srgbClr val="000000">
                      <a:alpha val="65000"/>
                    </a:srgbClr>
                  </a:outerShdw>
                </a:effectLst>
              </a:rPr>
            </a:br>
            <a:r>
              <a:rPr lang="es-ES" b="1" cap="none" spc="50" dirty="0" smtClean="0">
                <a:ln w="11430"/>
                <a:effectLst>
                  <a:outerShdw blurRad="76200" dist="50800" dir="5400000" algn="tl" rotWithShape="0">
                    <a:srgbClr val="000000">
                      <a:alpha val="65000"/>
                    </a:srgbClr>
                  </a:outerShdw>
                </a:effectLst>
              </a:rPr>
              <a:t/>
            </a:r>
            <a:br>
              <a:rPr lang="es-ES" b="1" cap="none" spc="50" dirty="0" smtClean="0">
                <a:ln w="11430"/>
                <a:effectLst>
                  <a:outerShdw blurRad="76200" dist="50800" dir="5400000" algn="tl" rotWithShape="0">
                    <a:srgbClr val="000000">
                      <a:alpha val="65000"/>
                    </a:srgbClr>
                  </a:outerShdw>
                </a:effectLst>
              </a:rPr>
            </a:br>
            <a:endParaRPr lang="es-ES" sz="2400" b="1" cap="none" spc="50" dirty="0">
              <a:ln w="11430"/>
              <a:effectLst>
                <a:outerShdw blurRad="76200" dist="50800" dir="5400000" algn="tl" rotWithShape="0">
                  <a:srgbClr val="000000">
                    <a:alpha val="65000"/>
                  </a:srgbClr>
                </a:outerShdw>
              </a:effectLst>
            </a:endParaRPr>
          </a:p>
        </p:txBody>
      </p:sp>
      <p:pic>
        <p:nvPicPr>
          <p:cNvPr id="5" name="4 Imagen"/>
          <p:cNvPicPr/>
          <p:nvPr/>
        </p:nvPicPr>
        <p:blipFill>
          <a:blip r:embed="rId2"/>
          <a:srcRect/>
          <a:stretch>
            <a:fillRect/>
          </a:stretch>
        </p:blipFill>
        <p:spPr bwMode="auto">
          <a:xfrm>
            <a:off x="179512" y="116632"/>
            <a:ext cx="1368152" cy="720080"/>
          </a:xfrm>
          <a:prstGeom prst="rect">
            <a:avLst/>
          </a:prstGeom>
          <a:noFill/>
          <a:ln w="9525">
            <a:noFill/>
            <a:miter lim="800000"/>
            <a:headEnd/>
            <a:tailEnd/>
          </a:ln>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68344" y="116632"/>
            <a:ext cx="1300686" cy="766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descr="C:\Users\Mi-Pc\Desktop\FERIAS DEL LIBRO Y EXPOCRUZ DE LA SEGH-SCZ\2022 - 23a. FERIA DEL LIBRO (Santa Cruz - BOLIVIA) 1 al 12 de Junio-2022\Dia 7 de Junio\Estudiantes - PRE-PROMO Colegio VENANCIO AQUINO.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349" t="24016" r="20079" b="35056"/>
          <a:stretch/>
        </p:blipFill>
        <p:spPr bwMode="auto">
          <a:xfrm>
            <a:off x="2051720" y="836712"/>
            <a:ext cx="4968552" cy="256017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Mi-Pc\Desktop\FERIAS DEL LIBRO Y EXPOCRUZ DE LA SEGH-SCZ\2022 - 23a. FERIA DEL LIBRO (Santa Cruz - BOLIVIA) 1 al 12 de Junio-2022\Dia 10 de Junio\20220610_15435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4279" b="23133"/>
          <a:stretch/>
        </p:blipFill>
        <p:spPr bwMode="auto">
          <a:xfrm>
            <a:off x="1907704" y="3717032"/>
            <a:ext cx="5209836" cy="2836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63991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b="1" u="sng" dirty="0" smtClean="0">
                <a:solidFill>
                  <a:srgbClr val="FF0000"/>
                </a:solidFill>
              </a:rPr>
              <a:t>LOS  INVITADOS  ESPECIALES</a:t>
            </a:r>
            <a:endParaRPr lang="es-BO" b="1" u="sng" dirty="0">
              <a:solidFill>
                <a:srgbClr val="FF0000"/>
              </a:solidFill>
            </a:endParaRPr>
          </a:p>
        </p:txBody>
      </p:sp>
      <p:sp>
        <p:nvSpPr>
          <p:cNvPr id="3" name="2 Marcador de contenido"/>
          <p:cNvSpPr>
            <a:spLocks noGrp="1"/>
          </p:cNvSpPr>
          <p:nvPr>
            <p:ph idx="1"/>
          </p:nvPr>
        </p:nvSpPr>
        <p:spPr>
          <a:xfrm>
            <a:off x="323528" y="1124744"/>
            <a:ext cx="8568952" cy="5136684"/>
          </a:xfrm>
        </p:spPr>
        <p:txBody>
          <a:bodyPr>
            <a:normAutofit/>
          </a:bodyPr>
          <a:lstStyle/>
          <a:p>
            <a:pPr algn="ctr"/>
            <a:r>
              <a:rPr lang="es-ES" sz="2400" dirty="0" smtClean="0">
                <a:solidFill>
                  <a:srgbClr val="FF0000"/>
                </a:solidFill>
              </a:rPr>
              <a:t>LOS NIETOS DEL Dr. PLACIDO MOLINA MOSTAJO</a:t>
            </a:r>
          </a:p>
          <a:p>
            <a:pPr algn="ctr"/>
            <a:r>
              <a:rPr lang="es-ES" sz="2400" dirty="0" smtClean="0"/>
              <a:t>PLACIDO MOLINA  Y CARLOS HUGO MOLINA</a:t>
            </a:r>
          </a:p>
          <a:p>
            <a:pPr algn="ctr"/>
            <a:r>
              <a:rPr lang="es-ES" sz="2400" dirty="0" smtClean="0">
                <a:solidFill>
                  <a:srgbClr val="FF0000"/>
                </a:solidFill>
              </a:rPr>
              <a:t>LOS MIEMBROS DEL COLEGIO “PLACIDO MOLINA MOSTAJO”</a:t>
            </a:r>
          </a:p>
          <a:p>
            <a:pPr algn="ctr"/>
            <a:r>
              <a:rPr lang="es-ES" sz="2400" dirty="0" smtClean="0"/>
              <a:t>LA DIRECCION (3) – PROFESORES (2) – ALUMNAS  (3)</a:t>
            </a:r>
          </a:p>
          <a:p>
            <a:pPr algn="ctr"/>
            <a:r>
              <a:rPr lang="es-ES" sz="2400" dirty="0" smtClean="0">
                <a:solidFill>
                  <a:srgbClr val="FF0000"/>
                </a:solidFill>
              </a:rPr>
              <a:t>LOS EJECUTIVOS DE LA EXPOCRUZ</a:t>
            </a:r>
          </a:p>
          <a:p>
            <a:pPr algn="ctr"/>
            <a:r>
              <a:rPr lang="es-ES" sz="2400" dirty="0" smtClean="0"/>
              <a:t>Lic. RAUL STRAUSS – Lic. HUGO HINOJOSA  - Lic. ROSSIO HILERA </a:t>
            </a:r>
          </a:p>
          <a:p>
            <a:pPr algn="ctr"/>
            <a:r>
              <a:rPr lang="es-ES" sz="2400" dirty="0" smtClean="0">
                <a:solidFill>
                  <a:srgbClr val="FF0000"/>
                </a:solidFill>
              </a:rPr>
              <a:t>LOS EJECUTIVOS DE  CAMARA  DEPARTAMENTAL DEL LIBRO</a:t>
            </a:r>
          </a:p>
          <a:p>
            <a:pPr algn="ctr"/>
            <a:r>
              <a:rPr lang="es-ES" sz="2400" dirty="0" smtClean="0"/>
              <a:t>Lic. RUTH HOTENSTEIN – Lic. MARIBEL SERRANO</a:t>
            </a:r>
          </a:p>
          <a:p>
            <a:pPr algn="ctr"/>
            <a:r>
              <a:rPr lang="es-ES" sz="2400" dirty="0" smtClean="0">
                <a:solidFill>
                  <a:srgbClr val="FF0000"/>
                </a:solidFill>
              </a:rPr>
              <a:t>LOS EJECUTIVOS DE LA FERIA DE ESCRITORES</a:t>
            </a:r>
          </a:p>
          <a:p>
            <a:pPr algn="ctr"/>
            <a:r>
              <a:rPr lang="es-ES" sz="2400" dirty="0" smtClean="0"/>
              <a:t>Lic. HOSANNA  ROSAS  (POR PARTE DE LA GOBERNACION)</a:t>
            </a:r>
          </a:p>
          <a:p>
            <a:pPr algn="ctr"/>
            <a:r>
              <a:rPr lang="es-ES" sz="2400" dirty="0" smtClean="0"/>
              <a:t>Lic. LIDTZY  REYEZ (POR LOS ESCRITORES DE SANTA CRUZ)</a:t>
            </a:r>
            <a:endParaRPr lang="es-BO" sz="2400" dirty="0"/>
          </a:p>
        </p:txBody>
      </p:sp>
    </p:spTree>
    <p:extLst>
      <p:ext uri="{BB962C8B-B14F-4D97-AF65-F5344CB8AC3E}">
        <p14:creationId xmlns:p14="http://schemas.microsoft.com/office/powerpoint/2010/main" val="21923184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547664" y="116632"/>
            <a:ext cx="6120679" cy="766390"/>
          </a:xfrm>
        </p:spPr>
        <p:txBody>
          <a:bodyPr/>
          <a:lstStyle/>
          <a:p>
            <a:pPr algn="ctr"/>
            <a:r>
              <a:rPr lang="es-ES" sz="6000" b="1" cap="none" spc="50" dirty="0" smtClean="0">
                <a:ln w="11430"/>
                <a:solidFill>
                  <a:srgbClr val="FF0000"/>
                </a:solidFill>
                <a:effectLst>
                  <a:outerShdw blurRad="76200" dist="50800" dir="5400000" algn="tl" rotWithShape="0">
                    <a:srgbClr val="000000">
                      <a:alpha val="65000"/>
                    </a:srgbClr>
                  </a:outerShdw>
                </a:effectLst>
              </a:rPr>
              <a:t/>
            </a:r>
            <a:br>
              <a:rPr lang="es-ES" sz="6000" b="1" cap="none" spc="50" dirty="0" smtClean="0">
                <a:ln w="11430"/>
                <a:solidFill>
                  <a:srgbClr val="FF0000"/>
                </a:solidFill>
                <a:effectLst>
                  <a:outerShdw blurRad="76200" dist="50800" dir="5400000" algn="tl" rotWithShape="0">
                    <a:srgbClr val="000000">
                      <a:alpha val="65000"/>
                    </a:srgbClr>
                  </a:outerShdw>
                </a:effectLst>
              </a:rPr>
            </a:br>
            <a:r>
              <a:rPr lang="es-ES" sz="4400" b="1" cap="none" spc="50" dirty="0" smtClean="0">
                <a:ln w="11430"/>
                <a:effectLst>
                  <a:outerShdw blurRad="76200" dist="50800" dir="5400000" algn="tl" rotWithShape="0">
                    <a:srgbClr val="000000">
                      <a:alpha val="65000"/>
                    </a:srgbClr>
                  </a:outerShdw>
                </a:effectLst>
              </a:rPr>
              <a:t/>
            </a:r>
            <a:br>
              <a:rPr lang="es-ES" sz="4400" b="1" cap="none" spc="50" dirty="0" smtClean="0">
                <a:ln w="11430"/>
                <a:effectLst>
                  <a:outerShdw blurRad="76200" dist="50800" dir="5400000" algn="tl" rotWithShape="0">
                    <a:srgbClr val="000000">
                      <a:alpha val="65000"/>
                    </a:srgbClr>
                  </a:outerShdw>
                </a:effectLst>
              </a:rPr>
            </a:br>
            <a:r>
              <a:rPr lang="es-ES" sz="2400" b="1" cap="none" spc="50" dirty="0" smtClean="0">
                <a:ln w="11430"/>
                <a:effectLst>
                  <a:outerShdw blurRad="76200" dist="50800" dir="5400000" algn="tl" rotWithShape="0">
                    <a:srgbClr val="000000">
                      <a:alpha val="65000"/>
                    </a:srgbClr>
                  </a:outerShdw>
                </a:effectLst>
              </a:rPr>
              <a:t>ESTUDIANTES  6to. “B” (PROMO)</a:t>
            </a:r>
            <a:br>
              <a:rPr lang="es-ES" sz="2400" b="1" cap="none" spc="50" dirty="0" smtClean="0">
                <a:ln w="11430"/>
                <a:effectLst>
                  <a:outerShdw blurRad="76200" dist="50800" dir="5400000" algn="tl" rotWithShape="0">
                    <a:srgbClr val="000000">
                      <a:alpha val="65000"/>
                    </a:srgbClr>
                  </a:outerShdw>
                </a:effectLst>
              </a:rPr>
            </a:br>
            <a:r>
              <a:rPr lang="es-ES" sz="2400" b="1" cap="none" spc="50" dirty="0" smtClean="0">
                <a:ln w="11430"/>
                <a:effectLst>
                  <a:outerShdw blurRad="76200" dist="50800" dir="5400000" algn="tl" rotWithShape="0">
                    <a:srgbClr val="000000">
                      <a:alpha val="65000"/>
                    </a:srgbClr>
                  </a:outerShdw>
                </a:effectLst>
              </a:rPr>
              <a:t>COLEGIO “PLACIDO MOLINA MOSTAJO”</a:t>
            </a:r>
            <a:br>
              <a:rPr lang="es-ES" sz="2400" b="1" cap="none" spc="50" dirty="0" smtClean="0">
                <a:ln w="11430"/>
                <a:effectLst>
                  <a:outerShdw blurRad="76200" dist="50800" dir="5400000" algn="tl" rotWithShape="0">
                    <a:srgbClr val="000000">
                      <a:alpha val="65000"/>
                    </a:srgbClr>
                  </a:outerShdw>
                </a:effectLst>
              </a:rPr>
            </a:br>
            <a:r>
              <a:rPr lang="es-ES" sz="4400" b="1" cap="none" spc="50" dirty="0" smtClean="0">
                <a:ln w="11430"/>
                <a:effectLst>
                  <a:outerShdw blurRad="76200" dist="50800" dir="5400000" algn="tl" rotWithShape="0">
                    <a:srgbClr val="000000">
                      <a:alpha val="65000"/>
                    </a:srgbClr>
                  </a:outerShdw>
                </a:effectLst>
              </a:rPr>
              <a:t/>
            </a:r>
            <a:br>
              <a:rPr lang="es-ES" sz="4400" b="1" cap="none" spc="50" dirty="0" smtClean="0">
                <a:ln w="11430"/>
                <a:effectLst>
                  <a:outerShdw blurRad="76200" dist="50800" dir="5400000" algn="tl" rotWithShape="0">
                    <a:srgbClr val="000000">
                      <a:alpha val="65000"/>
                    </a:srgbClr>
                  </a:outerShdw>
                </a:effectLst>
              </a:rPr>
            </a:br>
            <a:r>
              <a:rPr lang="es-ES" b="1" cap="none" spc="50" dirty="0" smtClean="0">
                <a:ln w="11430"/>
                <a:effectLst>
                  <a:outerShdw blurRad="76200" dist="50800" dir="5400000" algn="tl" rotWithShape="0">
                    <a:srgbClr val="000000">
                      <a:alpha val="65000"/>
                    </a:srgbClr>
                  </a:outerShdw>
                </a:effectLst>
              </a:rPr>
              <a:t/>
            </a:r>
            <a:br>
              <a:rPr lang="es-ES" b="1" cap="none" spc="50" dirty="0" smtClean="0">
                <a:ln w="11430"/>
                <a:effectLst>
                  <a:outerShdw blurRad="76200" dist="50800" dir="5400000" algn="tl" rotWithShape="0">
                    <a:srgbClr val="000000">
                      <a:alpha val="65000"/>
                    </a:srgbClr>
                  </a:outerShdw>
                </a:effectLst>
              </a:rPr>
            </a:br>
            <a:endParaRPr lang="es-ES" sz="2400" b="1" cap="none" spc="50" dirty="0">
              <a:ln w="11430"/>
              <a:effectLst>
                <a:outerShdw blurRad="76200" dist="50800" dir="5400000" algn="tl" rotWithShape="0">
                  <a:srgbClr val="000000">
                    <a:alpha val="65000"/>
                  </a:srgbClr>
                </a:outerShdw>
              </a:effectLst>
            </a:endParaRPr>
          </a:p>
        </p:txBody>
      </p:sp>
      <p:pic>
        <p:nvPicPr>
          <p:cNvPr id="5" name="4 Imagen"/>
          <p:cNvPicPr/>
          <p:nvPr/>
        </p:nvPicPr>
        <p:blipFill>
          <a:blip r:embed="rId2"/>
          <a:srcRect/>
          <a:stretch>
            <a:fillRect/>
          </a:stretch>
        </p:blipFill>
        <p:spPr bwMode="auto">
          <a:xfrm>
            <a:off x="179512" y="116632"/>
            <a:ext cx="1368152" cy="720080"/>
          </a:xfrm>
          <a:prstGeom prst="rect">
            <a:avLst/>
          </a:prstGeom>
          <a:noFill/>
          <a:ln w="9525">
            <a:noFill/>
            <a:miter lim="800000"/>
            <a:headEnd/>
            <a:tailEnd/>
          </a:ln>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68344" y="116632"/>
            <a:ext cx="1300686" cy="766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descr="C:\Users\Mi-Pc\Desktop\FERIAS DEL LIBRO - U.E. Dr. PLACIDO MOLINA MOSTAJO (SEGH-SCZ)\20220818_161223.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999" t="14722" r="21350" b="42639"/>
          <a:stretch/>
        </p:blipFill>
        <p:spPr bwMode="auto">
          <a:xfrm>
            <a:off x="2045857" y="3501008"/>
            <a:ext cx="4866320" cy="252420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Mi-Pc\Desktop\FERIAS DEL LIBRO - U.E. Dr. PLACIDO MOLINA MOSTAJO (SEGH-SCZ)\20220818_161346.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0797" r="11214" b="33755"/>
          <a:stretch/>
        </p:blipFill>
        <p:spPr bwMode="auto">
          <a:xfrm>
            <a:off x="1664702" y="1052736"/>
            <a:ext cx="5569807" cy="2304256"/>
          </a:xfrm>
          <a:prstGeom prst="rect">
            <a:avLst/>
          </a:prstGeom>
          <a:noFill/>
          <a:extLst>
            <a:ext uri="{909E8E84-426E-40DD-AFC4-6F175D3DCCD1}">
              <a14:hiddenFill xmlns:a14="http://schemas.microsoft.com/office/drawing/2010/main">
                <a:solidFill>
                  <a:srgbClr val="FFFFFF"/>
                </a:solidFill>
              </a14:hiddenFill>
            </a:ext>
          </a:extLst>
        </p:spPr>
      </p:pic>
      <p:sp>
        <p:nvSpPr>
          <p:cNvPr id="9" name="1 Título"/>
          <p:cNvSpPr txBox="1">
            <a:spLocks/>
          </p:cNvSpPr>
          <p:nvPr/>
        </p:nvSpPr>
        <p:spPr>
          <a:xfrm>
            <a:off x="408518" y="6025215"/>
            <a:ext cx="8352927" cy="766390"/>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pPr algn="ctr"/>
            <a:r>
              <a:rPr lang="es-ES" sz="6000" b="1" cap="none" spc="50" dirty="0" smtClean="0">
                <a:ln w="11430"/>
                <a:solidFill>
                  <a:srgbClr val="FF0000"/>
                </a:solidFill>
                <a:effectLst>
                  <a:outerShdw blurRad="76200" dist="50800" dir="5400000" algn="tl" rotWithShape="0">
                    <a:srgbClr val="000000">
                      <a:alpha val="65000"/>
                    </a:srgbClr>
                  </a:outerShdw>
                </a:effectLst>
              </a:rPr>
              <a:t/>
            </a:r>
            <a:br>
              <a:rPr lang="es-ES" sz="6000" b="1" cap="none" spc="50" dirty="0" smtClean="0">
                <a:ln w="11430"/>
                <a:solidFill>
                  <a:srgbClr val="FF0000"/>
                </a:solidFill>
                <a:effectLst>
                  <a:outerShdw blurRad="76200" dist="50800" dir="5400000" algn="tl" rotWithShape="0">
                    <a:srgbClr val="000000">
                      <a:alpha val="65000"/>
                    </a:srgbClr>
                  </a:outerShdw>
                </a:effectLst>
              </a:rPr>
            </a:br>
            <a:r>
              <a:rPr lang="es-ES" sz="4400" b="1" cap="none" spc="50" dirty="0" smtClean="0">
                <a:ln w="11430"/>
                <a:effectLst>
                  <a:outerShdw blurRad="76200" dist="50800" dir="5400000" algn="tl" rotWithShape="0">
                    <a:srgbClr val="000000">
                      <a:alpha val="65000"/>
                    </a:srgbClr>
                  </a:outerShdw>
                </a:effectLst>
              </a:rPr>
              <a:t/>
            </a:r>
            <a:br>
              <a:rPr lang="es-ES" sz="4400" b="1" cap="none" spc="50" dirty="0" smtClean="0">
                <a:ln w="11430"/>
                <a:effectLst>
                  <a:outerShdw blurRad="76200" dist="50800" dir="5400000" algn="tl" rotWithShape="0">
                    <a:srgbClr val="000000">
                      <a:alpha val="65000"/>
                    </a:srgbClr>
                  </a:outerShdw>
                </a:effectLst>
              </a:rPr>
            </a:br>
            <a:r>
              <a:rPr lang="es-ES" sz="2000" b="1" cap="none" spc="50" dirty="0" smtClean="0">
                <a:ln w="11430"/>
                <a:effectLst>
                  <a:outerShdw blurRad="76200" dist="50800" dir="5400000" algn="tl" rotWithShape="0">
                    <a:srgbClr val="000000">
                      <a:alpha val="65000"/>
                    </a:srgbClr>
                  </a:outerShdw>
                </a:effectLst>
              </a:rPr>
              <a:t>Srtas.: DHARLIN BALCERAS NAVIA – STEPHANY RIBERA HERBAS             ANA LILIANA ZAPATA ROSAS  (18-Agosto-2022)</a:t>
            </a:r>
            <a:r>
              <a:rPr lang="es-ES" sz="1600" b="1" cap="none" spc="50" dirty="0" smtClean="0">
                <a:ln w="11430"/>
                <a:effectLst>
                  <a:outerShdw blurRad="76200" dist="50800" dir="5400000" algn="tl" rotWithShape="0">
                    <a:srgbClr val="000000">
                      <a:alpha val="65000"/>
                    </a:srgbClr>
                  </a:outerShdw>
                </a:effectLst>
              </a:rPr>
              <a:t/>
            </a:r>
            <a:br>
              <a:rPr lang="es-ES" sz="1600" b="1" cap="none" spc="50" dirty="0" smtClean="0">
                <a:ln w="11430"/>
                <a:effectLst>
                  <a:outerShdw blurRad="76200" dist="50800" dir="5400000" algn="tl" rotWithShape="0">
                    <a:srgbClr val="000000">
                      <a:alpha val="65000"/>
                    </a:srgbClr>
                  </a:outerShdw>
                </a:effectLst>
              </a:rPr>
            </a:br>
            <a:r>
              <a:rPr lang="es-ES" sz="4400" b="1" cap="none" spc="50" dirty="0" smtClean="0">
                <a:ln w="11430"/>
                <a:effectLst>
                  <a:outerShdw blurRad="76200" dist="50800" dir="5400000" algn="tl" rotWithShape="0">
                    <a:srgbClr val="000000">
                      <a:alpha val="65000"/>
                    </a:srgbClr>
                  </a:outerShdw>
                </a:effectLst>
              </a:rPr>
              <a:t/>
            </a:r>
            <a:br>
              <a:rPr lang="es-ES" sz="4400" b="1" cap="none" spc="50" dirty="0" smtClean="0">
                <a:ln w="11430"/>
                <a:effectLst>
                  <a:outerShdw blurRad="76200" dist="50800" dir="5400000" algn="tl" rotWithShape="0">
                    <a:srgbClr val="000000">
                      <a:alpha val="65000"/>
                    </a:srgbClr>
                  </a:outerShdw>
                </a:effectLst>
              </a:rPr>
            </a:br>
            <a:r>
              <a:rPr lang="es-ES" b="1" cap="none" spc="50" dirty="0" smtClean="0">
                <a:ln w="11430"/>
                <a:effectLst>
                  <a:outerShdw blurRad="76200" dist="50800" dir="5400000" algn="tl" rotWithShape="0">
                    <a:srgbClr val="000000">
                      <a:alpha val="65000"/>
                    </a:srgbClr>
                  </a:outerShdw>
                </a:effectLst>
              </a:rPr>
              <a:t/>
            </a:r>
            <a:br>
              <a:rPr lang="es-ES" b="1" cap="none" spc="50" dirty="0" smtClean="0">
                <a:ln w="11430"/>
                <a:effectLst>
                  <a:outerShdw blurRad="76200" dist="50800" dir="5400000" algn="tl" rotWithShape="0">
                    <a:srgbClr val="000000">
                      <a:alpha val="65000"/>
                    </a:srgbClr>
                  </a:outerShdw>
                </a:effectLst>
              </a:rPr>
            </a:br>
            <a:endParaRPr lang="es-ES" sz="2400" b="1" cap="none" spc="50" dirty="0">
              <a:ln w="11430"/>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96729508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547664" y="116632"/>
            <a:ext cx="6120679" cy="1368152"/>
          </a:xfrm>
        </p:spPr>
        <p:txBody>
          <a:bodyPr/>
          <a:lstStyle/>
          <a:p>
            <a:pPr algn="ctr"/>
            <a:r>
              <a:rPr lang="es-ES" sz="6000" b="1" cap="none" spc="50" dirty="0" smtClean="0">
                <a:ln w="11430"/>
                <a:solidFill>
                  <a:srgbClr val="FF0000"/>
                </a:solidFill>
                <a:effectLst>
                  <a:outerShdw blurRad="76200" dist="50800" dir="5400000" algn="tl" rotWithShape="0">
                    <a:srgbClr val="000000">
                      <a:alpha val="65000"/>
                    </a:srgbClr>
                  </a:outerShdw>
                </a:effectLst>
              </a:rPr>
              <a:t/>
            </a:r>
            <a:br>
              <a:rPr lang="es-ES" sz="6000" b="1" cap="none" spc="50" dirty="0" smtClean="0">
                <a:ln w="11430"/>
                <a:solidFill>
                  <a:srgbClr val="FF0000"/>
                </a:solidFill>
                <a:effectLst>
                  <a:outerShdw blurRad="76200" dist="50800" dir="5400000" algn="tl" rotWithShape="0">
                    <a:srgbClr val="000000">
                      <a:alpha val="65000"/>
                    </a:srgbClr>
                  </a:outerShdw>
                </a:effectLst>
              </a:rPr>
            </a:br>
            <a:r>
              <a:rPr lang="es-ES" sz="4400" b="1" cap="none" spc="50" dirty="0" smtClean="0">
                <a:ln w="11430"/>
                <a:effectLst>
                  <a:outerShdw blurRad="76200" dist="50800" dir="5400000" algn="tl" rotWithShape="0">
                    <a:srgbClr val="000000">
                      <a:alpha val="65000"/>
                    </a:srgbClr>
                  </a:outerShdw>
                </a:effectLst>
              </a:rPr>
              <a:t/>
            </a:r>
            <a:br>
              <a:rPr lang="es-ES" sz="4400" b="1" cap="none" spc="50" dirty="0" smtClean="0">
                <a:ln w="11430"/>
                <a:effectLst>
                  <a:outerShdw blurRad="76200" dist="50800" dir="5400000" algn="tl" rotWithShape="0">
                    <a:srgbClr val="000000">
                      <a:alpha val="65000"/>
                    </a:srgbClr>
                  </a:outerShdw>
                </a:effectLst>
              </a:rPr>
            </a:br>
            <a:r>
              <a:rPr lang="es-ES" b="1" cap="none" spc="50" dirty="0" smtClean="0">
                <a:ln w="11430"/>
                <a:effectLst>
                  <a:outerShdw blurRad="76200" dist="50800" dir="5400000" algn="tl" rotWithShape="0">
                    <a:srgbClr val="000000">
                      <a:alpha val="65000"/>
                    </a:srgbClr>
                  </a:outerShdw>
                </a:effectLst>
              </a:rPr>
              <a:t>COLEGIO </a:t>
            </a:r>
            <a:br>
              <a:rPr lang="es-ES" b="1" cap="none" spc="50" dirty="0" smtClean="0">
                <a:ln w="11430"/>
                <a:effectLst>
                  <a:outerShdw blurRad="76200" dist="50800" dir="5400000" algn="tl" rotWithShape="0">
                    <a:srgbClr val="000000">
                      <a:alpha val="65000"/>
                    </a:srgbClr>
                  </a:outerShdw>
                </a:effectLst>
              </a:rPr>
            </a:br>
            <a:r>
              <a:rPr lang="es-ES" b="1" cap="none" spc="50" dirty="0" smtClean="0">
                <a:ln w="11430"/>
                <a:effectLst>
                  <a:outerShdw blurRad="76200" dist="50800" dir="5400000" algn="tl" rotWithShape="0">
                    <a:srgbClr val="000000">
                      <a:alpha val="65000"/>
                    </a:srgbClr>
                  </a:outerShdw>
                </a:effectLst>
              </a:rPr>
              <a:t>“Dr. PLACIDO MOLINA MOSTAJO”</a:t>
            </a:r>
            <a:br>
              <a:rPr lang="es-ES" b="1" cap="none" spc="50" dirty="0" smtClean="0">
                <a:ln w="11430"/>
                <a:effectLst>
                  <a:outerShdw blurRad="76200" dist="50800" dir="5400000" algn="tl" rotWithShape="0">
                    <a:srgbClr val="000000">
                      <a:alpha val="65000"/>
                    </a:srgbClr>
                  </a:outerShdw>
                </a:effectLst>
              </a:rPr>
            </a:br>
            <a:r>
              <a:rPr lang="es-ES" b="1" cap="none" spc="50" dirty="0" smtClean="0">
                <a:ln w="11430"/>
                <a:effectLst>
                  <a:outerShdw blurRad="76200" dist="50800" dir="5400000" algn="tl" rotWithShape="0">
                    <a:srgbClr val="000000">
                      <a:alpha val="65000"/>
                    </a:srgbClr>
                  </a:outerShdw>
                </a:effectLst>
              </a:rPr>
              <a:t>MERCADO “LA RAMADA”</a:t>
            </a:r>
            <a:br>
              <a:rPr lang="es-ES" b="1" cap="none" spc="50" dirty="0" smtClean="0">
                <a:ln w="11430"/>
                <a:effectLst>
                  <a:outerShdw blurRad="76200" dist="50800" dir="5400000" algn="tl" rotWithShape="0">
                    <a:srgbClr val="000000">
                      <a:alpha val="65000"/>
                    </a:srgbClr>
                  </a:outerShdw>
                </a:effectLst>
              </a:rPr>
            </a:br>
            <a:r>
              <a:rPr lang="es-ES" sz="4400" b="1" cap="none" spc="50" dirty="0" smtClean="0">
                <a:ln w="11430"/>
                <a:effectLst>
                  <a:outerShdw blurRad="76200" dist="50800" dir="5400000" algn="tl" rotWithShape="0">
                    <a:srgbClr val="000000">
                      <a:alpha val="65000"/>
                    </a:srgbClr>
                  </a:outerShdw>
                </a:effectLst>
              </a:rPr>
              <a:t/>
            </a:r>
            <a:br>
              <a:rPr lang="es-ES" sz="4400" b="1" cap="none" spc="50" dirty="0" smtClean="0">
                <a:ln w="11430"/>
                <a:effectLst>
                  <a:outerShdw blurRad="76200" dist="50800" dir="5400000" algn="tl" rotWithShape="0">
                    <a:srgbClr val="000000">
                      <a:alpha val="65000"/>
                    </a:srgbClr>
                  </a:outerShdw>
                </a:effectLst>
              </a:rPr>
            </a:br>
            <a:r>
              <a:rPr lang="es-ES" b="1" cap="none" spc="50" dirty="0" smtClean="0">
                <a:ln w="11430"/>
                <a:effectLst>
                  <a:outerShdw blurRad="76200" dist="50800" dir="5400000" algn="tl" rotWithShape="0">
                    <a:srgbClr val="000000">
                      <a:alpha val="65000"/>
                    </a:srgbClr>
                  </a:outerShdw>
                </a:effectLst>
              </a:rPr>
              <a:t/>
            </a:r>
            <a:br>
              <a:rPr lang="es-ES" b="1" cap="none" spc="50" dirty="0" smtClean="0">
                <a:ln w="11430"/>
                <a:effectLst>
                  <a:outerShdw blurRad="76200" dist="50800" dir="5400000" algn="tl" rotWithShape="0">
                    <a:srgbClr val="000000">
                      <a:alpha val="65000"/>
                    </a:srgbClr>
                  </a:outerShdw>
                </a:effectLst>
              </a:rPr>
            </a:br>
            <a:endParaRPr lang="es-ES" sz="2400" b="1" cap="none" spc="50" dirty="0">
              <a:ln w="11430"/>
              <a:effectLst>
                <a:outerShdw blurRad="76200" dist="50800" dir="5400000" algn="tl" rotWithShape="0">
                  <a:srgbClr val="000000">
                    <a:alpha val="65000"/>
                  </a:srgbClr>
                </a:outerShdw>
              </a:effectLst>
            </a:endParaRPr>
          </a:p>
        </p:txBody>
      </p:sp>
      <p:pic>
        <p:nvPicPr>
          <p:cNvPr id="5" name="4 Imagen"/>
          <p:cNvPicPr/>
          <p:nvPr/>
        </p:nvPicPr>
        <p:blipFill>
          <a:blip r:embed="rId2"/>
          <a:srcRect/>
          <a:stretch>
            <a:fillRect/>
          </a:stretch>
        </p:blipFill>
        <p:spPr bwMode="auto">
          <a:xfrm>
            <a:off x="179512" y="116632"/>
            <a:ext cx="1368152" cy="720080"/>
          </a:xfrm>
          <a:prstGeom prst="rect">
            <a:avLst/>
          </a:prstGeom>
          <a:noFill/>
          <a:ln w="9525">
            <a:noFill/>
            <a:miter lim="800000"/>
            <a:headEnd/>
            <a:tailEnd/>
          </a:ln>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68344" y="116632"/>
            <a:ext cx="1300686" cy="766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descr="C:\Users\Mi-Pc\Desktop\FERIAS DEL LIBRO - U.E. Dr. PLACIDO MOLINA MOSTAJO (SEGH-SCZ)\Colegio PLACIDO MOLINA MOSTAJO (Mercado La Ramada) Calle Villagomes.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3688" y="1803039"/>
            <a:ext cx="5601901" cy="4803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020354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547664" y="116632"/>
            <a:ext cx="6120679" cy="1800200"/>
          </a:xfrm>
        </p:spPr>
        <p:txBody>
          <a:bodyPr/>
          <a:lstStyle/>
          <a:p>
            <a:pPr algn="ctr"/>
            <a:r>
              <a:rPr lang="es-ES" sz="6000" b="1" cap="none" spc="50" dirty="0" smtClean="0">
                <a:ln w="11430"/>
                <a:solidFill>
                  <a:srgbClr val="FF0000"/>
                </a:solidFill>
                <a:effectLst>
                  <a:outerShdw blurRad="76200" dist="50800" dir="5400000" algn="tl" rotWithShape="0">
                    <a:srgbClr val="000000">
                      <a:alpha val="65000"/>
                    </a:srgbClr>
                  </a:outerShdw>
                </a:effectLst>
              </a:rPr>
              <a:t/>
            </a:r>
            <a:br>
              <a:rPr lang="es-ES" sz="6000" b="1" cap="none" spc="50" dirty="0" smtClean="0">
                <a:ln w="11430"/>
                <a:solidFill>
                  <a:srgbClr val="FF0000"/>
                </a:solidFill>
                <a:effectLst>
                  <a:outerShdw blurRad="76200" dist="50800" dir="5400000" algn="tl" rotWithShape="0">
                    <a:srgbClr val="000000">
                      <a:alpha val="65000"/>
                    </a:srgbClr>
                  </a:outerShdw>
                </a:effectLst>
              </a:rPr>
            </a:br>
            <a:r>
              <a:rPr lang="es-ES" sz="4400" b="1" cap="none" spc="50" dirty="0" smtClean="0">
                <a:ln w="11430"/>
                <a:effectLst>
                  <a:outerShdw blurRad="76200" dist="50800" dir="5400000" algn="tl" rotWithShape="0">
                    <a:srgbClr val="000000">
                      <a:alpha val="65000"/>
                    </a:srgbClr>
                  </a:outerShdw>
                </a:effectLst>
              </a:rPr>
              <a:t/>
            </a:r>
            <a:br>
              <a:rPr lang="es-ES" sz="4400" b="1" cap="none" spc="50" dirty="0" smtClean="0">
                <a:ln w="11430"/>
                <a:effectLst>
                  <a:outerShdw blurRad="76200" dist="50800" dir="5400000" algn="tl" rotWithShape="0">
                    <a:srgbClr val="000000">
                      <a:alpha val="65000"/>
                    </a:srgbClr>
                  </a:outerShdw>
                </a:effectLst>
              </a:rPr>
            </a:br>
            <a:r>
              <a:rPr lang="es-ES" b="1" cap="none" spc="50" dirty="0" smtClean="0">
                <a:ln w="11430"/>
                <a:effectLst>
                  <a:outerShdw blurRad="76200" dist="50800" dir="5400000" algn="tl" rotWithShape="0">
                    <a:srgbClr val="000000">
                      <a:alpha val="65000"/>
                    </a:srgbClr>
                  </a:outerShdw>
                </a:effectLst>
              </a:rPr>
              <a:t>COLEGIO </a:t>
            </a:r>
            <a:br>
              <a:rPr lang="es-ES" b="1" cap="none" spc="50" dirty="0" smtClean="0">
                <a:ln w="11430"/>
                <a:effectLst>
                  <a:outerShdw blurRad="76200" dist="50800" dir="5400000" algn="tl" rotWithShape="0">
                    <a:srgbClr val="000000">
                      <a:alpha val="65000"/>
                    </a:srgbClr>
                  </a:outerShdw>
                </a:effectLst>
              </a:rPr>
            </a:br>
            <a:r>
              <a:rPr lang="es-ES" b="1" cap="none" spc="50" dirty="0" smtClean="0">
                <a:ln w="11430"/>
                <a:effectLst>
                  <a:outerShdw blurRad="76200" dist="50800" dir="5400000" algn="tl" rotWithShape="0">
                    <a:srgbClr val="000000">
                      <a:alpha val="65000"/>
                    </a:srgbClr>
                  </a:outerShdw>
                </a:effectLst>
              </a:rPr>
              <a:t>“Dr. PLACIDO MOLINA MOSTAJO”</a:t>
            </a:r>
            <a:br>
              <a:rPr lang="es-ES" b="1" cap="none" spc="50" dirty="0" smtClean="0">
                <a:ln w="11430"/>
                <a:effectLst>
                  <a:outerShdw blurRad="76200" dist="50800" dir="5400000" algn="tl" rotWithShape="0">
                    <a:srgbClr val="000000">
                      <a:alpha val="65000"/>
                    </a:srgbClr>
                  </a:outerShdw>
                </a:effectLst>
              </a:rPr>
            </a:br>
            <a:r>
              <a:rPr lang="es-ES" b="1" cap="none" spc="50" dirty="0" smtClean="0">
                <a:ln w="11430"/>
                <a:effectLst>
                  <a:outerShdw blurRad="76200" dist="50800" dir="5400000" algn="tl" rotWithShape="0">
                    <a:srgbClr val="000000">
                      <a:alpha val="65000"/>
                    </a:srgbClr>
                  </a:outerShdw>
                </a:effectLst>
              </a:rPr>
              <a:t>UBICADO X MERCADO “LA RAMADA”</a:t>
            </a:r>
            <a:br>
              <a:rPr lang="es-ES" b="1" cap="none" spc="50" dirty="0" smtClean="0">
                <a:ln w="11430"/>
                <a:effectLst>
                  <a:outerShdw blurRad="76200" dist="50800" dir="5400000" algn="tl" rotWithShape="0">
                    <a:srgbClr val="000000">
                      <a:alpha val="65000"/>
                    </a:srgbClr>
                  </a:outerShdw>
                </a:effectLst>
              </a:rPr>
            </a:br>
            <a:r>
              <a:rPr lang="es-ES" b="1" cap="none" spc="50" dirty="0" smtClean="0">
                <a:ln w="11430"/>
                <a:effectLst>
                  <a:outerShdw blurRad="76200" dist="50800" dir="5400000" algn="tl" rotWithShape="0">
                    <a:srgbClr val="000000">
                      <a:alpha val="65000"/>
                    </a:srgbClr>
                  </a:outerShdw>
                </a:effectLst>
              </a:rPr>
              <a:t>(Calle  Villagómez)</a:t>
            </a:r>
            <a:br>
              <a:rPr lang="es-ES" b="1" cap="none" spc="50" dirty="0" smtClean="0">
                <a:ln w="11430"/>
                <a:effectLst>
                  <a:outerShdw blurRad="76200" dist="50800" dir="5400000" algn="tl" rotWithShape="0">
                    <a:srgbClr val="000000">
                      <a:alpha val="65000"/>
                    </a:srgbClr>
                  </a:outerShdw>
                </a:effectLst>
              </a:rPr>
            </a:br>
            <a:r>
              <a:rPr lang="es-ES" sz="4400" b="1" cap="none" spc="50" dirty="0" smtClean="0">
                <a:ln w="11430"/>
                <a:effectLst>
                  <a:outerShdw blurRad="76200" dist="50800" dir="5400000" algn="tl" rotWithShape="0">
                    <a:srgbClr val="000000">
                      <a:alpha val="65000"/>
                    </a:srgbClr>
                  </a:outerShdw>
                </a:effectLst>
              </a:rPr>
              <a:t/>
            </a:r>
            <a:br>
              <a:rPr lang="es-ES" sz="4400" b="1" cap="none" spc="50" dirty="0" smtClean="0">
                <a:ln w="11430"/>
                <a:effectLst>
                  <a:outerShdw blurRad="76200" dist="50800" dir="5400000" algn="tl" rotWithShape="0">
                    <a:srgbClr val="000000">
                      <a:alpha val="65000"/>
                    </a:srgbClr>
                  </a:outerShdw>
                </a:effectLst>
              </a:rPr>
            </a:br>
            <a:r>
              <a:rPr lang="es-ES" b="1" cap="none" spc="50" dirty="0" smtClean="0">
                <a:ln w="11430"/>
                <a:effectLst>
                  <a:outerShdw blurRad="76200" dist="50800" dir="5400000" algn="tl" rotWithShape="0">
                    <a:srgbClr val="000000">
                      <a:alpha val="65000"/>
                    </a:srgbClr>
                  </a:outerShdw>
                </a:effectLst>
              </a:rPr>
              <a:t/>
            </a:r>
            <a:br>
              <a:rPr lang="es-ES" b="1" cap="none" spc="50" dirty="0" smtClean="0">
                <a:ln w="11430"/>
                <a:effectLst>
                  <a:outerShdw blurRad="76200" dist="50800" dir="5400000" algn="tl" rotWithShape="0">
                    <a:srgbClr val="000000">
                      <a:alpha val="65000"/>
                    </a:srgbClr>
                  </a:outerShdw>
                </a:effectLst>
              </a:rPr>
            </a:br>
            <a:endParaRPr lang="es-ES" sz="2400" b="1" cap="none" spc="50" dirty="0">
              <a:ln w="11430"/>
              <a:effectLst>
                <a:outerShdw blurRad="76200" dist="50800" dir="5400000" algn="tl" rotWithShape="0">
                  <a:srgbClr val="000000">
                    <a:alpha val="65000"/>
                  </a:srgbClr>
                </a:outerShdw>
              </a:effectLst>
            </a:endParaRPr>
          </a:p>
        </p:txBody>
      </p:sp>
      <p:pic>
        <p:nvPicPr>
          <p:cNvPr id="5" name="4 Imagen"/>
          <p:cNvPicPr/>
          <p:nvPr/>
        </p:nvPicPr>
        <p:blipFill>
          <a:blip r:embed="rId2"/>
          <a:srcRect/>
          <a:stretch>
            <a:fillRect/>
          </a:stretch>
        </p:blipFill>
        <p:spPr bwMode="auto">
          <a:xfrm>
            <a:off x="179512" y="116632"/>
            <a:ext cx="1368152" cy="720080"/>
          </a:xfrm>
          <a:prstGeom prst="rect">
            <a:avLst/>
          </a:prstGeom>
          <a:noFill/>
          <a:ln w="9525">
            <a:noFill/>
            <a:miter lim="800000"/>
            <a:headEnd/>
            <a:tailEnd/>
          </a:ln>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68344" y="116632"/>
            <a:ext cx="1300686" cy="766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descr="C:\Users\Mi-Pc\Desktop\FERIAS DEL LIBRO - U.E. Dr. PLACIDO MOLINA MOSTAJO (SEGH-SCZ)\20220627_15222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4476" b="13247"/>
          <a:stretch/>
        </p:blipFill>
        <p:spPr bwMode="auto">
          <a:xfrm>
            <a:off x="849998" y="2060848"/>
            <a:ext cx="7468689" cy="46087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025668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576874" y="-11360"/>
            <a:ext cx="6120679" cy="1568152"/>
          </a:xfrm>
        </p:spPr>
        <p:txBody>
          <a:bodyPr/>
          <a:lstStyle/>
          <a:p>
            <a:pPr algn="ctr"/>
            <a:r>
              <a:rPr lang="es-ES" sz="6000" b="1" cap="none" spc="50" dirty="0" smtClean="0">
                <a:ln w="11430"/>
                <a:solidFill>
                  <a:srgbClr val="FF0000"/>
                </a:solidFill>
                <a:effectLst>
                  <a:outerShdw blurRad="76200" dist="50800" dir="5400000" algn="tl" rotWithShape="0">
                    <a:srgbClr val="000000">
                      <a:alpha val="65000"/>
                    </a:srgbClr>
                  </a:outerShdw>
                </a:effectLst>
              </a:rPr>
              <a:t/>
            </a:r>
            <a:br>
              <a:rPr lang="es-ES" sz="6000" b="1" cap="none" spc="50" dirty="0" smtClean="0">
                <a:ln w="11430"/>
                <a:solidFill>
                  <a:srgbClr val="FF0000"/>
                </a:solidFill>
                <a:effectLst>
                  <a:outerShdw blurRad="76200" dist="50800" dir="5400000" algn="tl" rotWithShape="0">
                    <a:srgbClr val="000000">
                      <a:alpha val="65000"/>
                    </a:srgbClr>
                  </a:outerShdw>
                </a:effectLst>
              </a:rPr>
            </a:br>
            <a:r>
              <a:rPr lang="es-ES" sz="4400" b="1" cap="none" spc="50" dirty="0" smtClean="0">
                <a:ln w="11430"/>
                <a:effectLst>
                  <a:outerShdw blurRad="76200" dist="50800" dir="5400000" algn="tl" rotWithShape="0">
                    <a:srgbClr val="000000">
                      <a:alpha val="65000"/>
                    </a:srgbClr>
                  </a:outerShdw>
                </a:effectLst>
              </a:rPr>
              <a:t/>
            </a:r>
            <a:br>
              <a:rPr lang="es-ES" sz="4400" b="1" cap="none" spc="50" dirty="0" smtClean="0">
                <a:ln w="11430"/>
                <a:effectLst>
                  <a:outerShdw blurRad="76200" dist="50800" dir="5400000" algn="tl" rotWithShape="0">
                    <a:srgbClr val="000000">
                      <a:alpha val="65000"/>
                    </a:srgbClr>
                  </a:outerShdw>
                </a:effectLst>
              </a:rPr>
            </a:br>
            <a:r>
              <a:rPr lang="es-ES" sz="2000" b="1" cap="none" spc="50" dirty="0" smtClean="0">
                <a:ln w="11430"/>
                <a:effectLst>
                  <a:outerShdw blurRad="76200" dist="50800" dir="5400000" algn="tl" rotWithShape="0">
                    <a:srgbClr val="000000">
                      <a:alpha val="65000"/>
                    </a:srgbClr>
                  </a:outerShdw>
                </a:effectLst>
              </a:rPr>
              <a:t>COLEGIO </a:t>
            </a:r>
            <a:br>
              <a:rPr lang="es-ES" sz="2000" b="1" cap="none" spc="50" dirty="0" smtClean="0">
                <a:ln w="11430"/>
                <a:effectLst>
                  <a:outerShdw blurRad="76200" dist="50800" dir="5400000" algn="tl" rotWithShape="0">
                    <a:srgbClr val="000000">
                      <a:alpha val="65000"/>
                    </a:srgbClr>
                  </a:outerShdw>
                </a:effectLst>
              </a:rPr>
            </a:br>
            <a:r>
              <a:rPr lang="es-ES" b="1" cap="none" spc="50" dirty="0" smtClean="0">
                <a:ln w="11430"/>
                <a:effectLst>
                  <a:outerShdw blurRad="76200" dist="50800" dir="5400000" algn="tl" rotWithShape="0">
                    <a:srgbClr val="000000">
                      <a:alpha val="65000"/>
                    </a:srgbClr>
                  </a:outerShdw>
                </a:effectLst>
              </a:rPr>
              <a:t>“Dr. PLACIDO MOLINA MOSTAJO”</a:t>
            </a:r>
            <a:br>
              <a:rPr lang="es-ES" b="1" cap="none" spc="50" dirty="0" smtClean="0">
                <a:ln w="11430"/>
                <a:effectLst>
                  <a:outerShdw blurRad="76200" dist="50800" dir="5400000" algn="tl" rotWithShape="0">
                    <a:srgbClr val="000000">
                      <a:alpha val="65000"/>
                    </a:srgbClr>
                  </a:outerShdw>
                </a:effectLst>
              </a:rPr>
            </a:br>
            <a:r>
              <a:rPr lang="es-ES" sz="2000" b="1" cap="none" spc="50" dirty="0" smtClean="0">
                <a:ln w="11430"/>
                <a:effectLst>
                  <a:outerShdw blurRad="76200" dist="50800" dir="5400000" algn="tl" rotWithShape="0">
                    <a:srgbClr val="000000">
                      <a:alpha val="65000"/>
                    </a:srgbClr>
                  </a:outerShdw>
                </a:effectLst>
              </a:rPr>
              <a:t>MERCADO “LA RAMADA”</a:t>
            </a:r>
            <a:br>
              <a:rPr lang="es-ES" sz="2000" b="1" cap="none" spc="50" dirty="0" smtClean="0">
                <a:ln w="11430"/>
                <a:effectLst>
                  <a:outerShdw blurRad="76200" dist="50800" dir="5400000" algn="tl" rotWithShape="0">
                    <a:srgbClr val="000000">
                      <a:alpha val="65000"/>
                    </a:srgbClr>
                  </a:outerShdw>
                </a:effectLst>
              </a:rPr>
            </a:br>
            <a:r>
              <a:rPr lang="es-ES" sz="2000" b="1" cap="none" spc="50" dirty="0" smtClean="0">
                <a:ln w="11430"/>
                <a:effectLst>
                  <a:outerShdw blurRad="76200" dist="50800" dir="5400000" algn="tl" rotWithShape="0">
                    <a:srgbClr val="000000">
                      <a:alpha val="65000"/>
                    </a:srgbClr>
                  </a:outerShdw>
                </a:effectLst>
              </a:rPr>
              <a:t>(Calle  Villagómez)</a:t>
            </a:r>
            <a:br>
              <a:rPr lang="es-ES" sz="2000" b="1" cap="none" spc="50" dirty="0" smtClean="0">
                <a:ln w="11430"/>
                <a:effectLst>
                  <a:outerShdw blurRad="76200" dist="50800" dir="5400000" algn="tl" rotWithShape="0">
                    <a:srgbClr val="000000">
                      <a:alpha val="65000"/>
                    </a:srgbClr>
                  </a:outerShdw>
                </a:effectLst>
              </a:rPr>
            </a:br>
            <a:r>
              <a:rPr lang="es-ES" sz="4400" b="1" cap="none" spc="50" dirty="0" smtClean="0">
                <a:ln w="11430"/>
                <a:effectLst>
                  <a:outerShdw blurRad="76200" dist="50800" dir="5400000" algn="tl" rotWithShape="0">
                    <a:srgbClr val="000000">
                      <a:alpha val="65000"/>
                    </a:srgbClr>
                  </a:outerShdw>
                </a:effectLst>
              </a:rPr>
              <a:t/>
            </a:r>
            <a:br>
              <a:rPr lang="es-ES" sz="4400" b="1" cap="none" spc="50" dirty="0" smtClean="0">
                <a:ln w="11430"/>
                <a:effectLst>
                  <a:outerShdw blurRad="76200" dist="50800" dir="5400000" algn="tl" rotWithShape="0">
                    <a:srgbClr val="000000">
                      <a:alpha val="65000"/>
                    </a:srgbClr>
                  </a:outerShdw>
                </a:effectLst>
              </a:rPr>
            </a:br>
            <a:r>
              <a:rPr lang="es-ES" b="1" cap="none" spc="50" dirty="0" smtClean="0">
                <a:ln w="11430"/>
                <a:effectLst>
                  <a:outerShdw blurRad="76200" dist="50800" dir="5400000" algn="tl" rotWithShape="0">
                    <a:srgbClr val="000000">
                      <a:alpha val="65000"/>
                    </a:srgbClr>
                  </a:outerShdw>
                </a:effectLst>
              </a:rPr>
              <a:t/>
            </a:r>
            <a:br>
              <a:rPr lang="es-ES" b="1" cap="none" spc="50" dirty="0" smtClean="0">
                <a:ln w="11430"/>
                <a:effectLst>
                  <a:outerShdw blurRad="76200" dist="50800" dir="5400000" algn="tl" rotWithShape="0">
                    <a:srgbClr val="000000">
                      <a:alpha val="65000"/>
                    </a:srgbClr>
                  </a:outerShdw>
                </a:effectLst>
              </a:rPr>
            </a:br>
            <a:endParaRPr lang="es-ES" sz="2400" b="1" cap="none" spc="50" dirty="0">
              <a:ln w="11430"/>
              <a:effectLst>
                <a:outerShdw blurRad="76200" dist="50800" dir="5400000" algn="tl" rotWithShape="0">
                  <a:srgbClr val="000000">
                    <a:alpha val="65000"/>
                  </a:srgbClr>
                </a:outerShdw>
              </a:effectLst>
            </a:endParaRPr>
          </a:p>
        </p:txBody>
      </p:sp>
      <p:pic>
        <p:nvPicPr>
          <p:cNvPr id="5" name="4 Imagen"/>
          <p:cNvPicPr/>
          <p:nvPr/>
        </p:nvPicPr>
        <p:blipFill>
          <a:blip r:embed="rId2"/>
          <a:srcRect/>
          <a:stretch>
            <a:fillRect/>
          </a:stretch>
        </p:blipFill>
        <p:spPr bwMode="auto">
          <a:xfrm>
            <a:off x="179512" y="116632"/>
            <a:ext cx="1368152" cy="720080"/>
          </a:xfrm>
          <a:prstGeom prst="rect">
            <a:avLst/>
          </a:prstGeom>
          <a:noFill/>
          <a:ln w="9525">
            <a:noFill/>
            <a:miter lim="800000"/>
            <a:headEnd/>
            <a:tailEnd/>
          </a:ln>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68344" y="116632"/>
            <a:ext cx="1300686" cy="766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1 Título"/>
          <p:cNvSpPr txBox="1">
            <a:spLocks/>
          </p:cNvSpPr>
          <p:nvPr/>
        </p:nvSpPr>
        <p:spPr>
          <a:xfrm>
            <a:off x="285636" y="1556792"/>
            <a:ext cx="8789518" cy="2448272"/>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pPr algn="ctr"/>
            <a:r>
              <a:rPr lang="es-ES" sz="6000" b="1" cap="none" spc="50" dirty="0" smtClean="0">
                <a:ln w="11430"/>
                <a:solidFill>
                  <a:srgbClr val="FF0000"/>
                </a:solidFill>
                <a:effectLst>
                  <a:outerShdw blurRad="76200" dist="50800" dir="5400000" algn="tl" rotWithShape="0">
                    <a:srgbClr val="000000">
                      <a:alpha val="65000"/>
                    </a:srgbClr>
                  </a:outerShdw>
                </a:effectLst>
              </a:rPr>
              <a:t/>
            </a:r>
            <a:br>
              <a:rPr lang="es-ES" sz="6000" b="1" cap="none" spc="50" dirty="0" smtClean="0">
                <a:ln w="11430"/>
                <a:solidFill>
                  <a:srgbClr val="FF0000"/>
                </a:solidFill>
                <a:effectLst>
                  <a:outerShdw blurRad="76200" dist="50800" dir="5400000" algn="tl" rotWithShape="0">
                    <a:srgbClr val="000000">
                      <a:alpha val="65000"/>
                    </a:srgbClr>
                  </a:outerShdw>
                </a:effectLst>
              </a:rPr>
            </a:br>
            <a:r>
              <a:rPr lang="es-ES" sz="4400" b="1" cap="none" spc="50" dirty="0" smtClean="0">
                <a:ln w="11430"/>
                <a:effectLst>
                  <a:outerShdw blurRad="76200" dist="50800" dir="5400000" algn="tl" rotWithShape="0">
                    <a:srgbClr val="000000">
                      <a:alpha val="65000"/>
                    </a:srgbClr>
                  </a:outerShdw>
                </a:effectLst>
              </a:rPr>
              <a:t/>
            </a:r>
            <a:br>
              <a:rPr lang="es-ES" sz="4400" b="1" cap="none" spc="50" dirty="0" smtClean="0">
                <a:ln w="11430"/>
                <a:effectLst>
                  <a:outerShdw blurRad="76200" dist="50800" dir="5400000" algn="tl" rotWithShape="0">
                    <a:srgbClr val="000000">
                      <a:alpha val="65000"/>
                    </a:srgbClr>
                  </a:outerShdw>
                </a:effectLst>
              </a:rPr>
            </a:br>
            <a:r>
              <a:rPr lang="es-ES" sz="2200" b="1" cap="none" spc="50" dirty="0" smtClean="0">
                <a:ln w="11430"/>
                <a:effectLst>
                  <a:outerShdw blurRad="76200" dist="50800" dir="5400000" algn="tl" rotWithShape="0">
                    <a:srgbClr val="000000">
                      <a:alpha val="65000"/>
                    </a:srgbClr>
                  </a:outerShdw>
                </a:effectLst>
              </a:rPr>
              <a:t>El 14 de Junio de 2022,  al finalizar LA FERIA visite el</a:t>
            </a:r>
          </a:p>
          <a:p>
            <a:pPr algn="ctr"/>
            <a:r>
              <a:rPr lang="es-ES" sz="2200" b="1" cap="none" spc="50" dirty="0" smtClean="0">
                <a:ln w="11430"/>
                <a:effectLst>
                  <a:outerShdw blurRad="76200" dist="50800" dir="5400000" algn="tl" rotWithShape="0">
                    <a:srgbClr val="000000">
                      <a:alpha val="65000"/>
                    </a:srgbClr>
                  </a:outerShdw>
                </a:effectLst>
              </a:rPr>
              <a:t> Colegio y fui gentilmente  recibido por </a:t>
            </a:r>
          </a:p>
          <a:p>
            <a:pPr algn="ctr"/>
            <a:r>
              <a:rPr lang="es-ES" sz="2200" b="1" cap="none" spc="50" dirty="0" smtClean="0">
                <a:ln w="11430"/>
                <a:solidFill>
                  <a:srgbClr val="FF0000"/>
                </a:solidFill>
                <a:effectLst>
                  <a:outerShdw blurRad="76200" dist="50800" dir="5400000" algn="tl" rotWithShape="0">
                    <a:srgbClr val="000000">
                      <a:alpha val="65000"/>
                    </a:srgbClr>
                  </a:outerShdw>
                </a:effectLst>
              </a:rPr>
              <a:t>la Directora, </a:t>
            </a:r>
            <a:r>
              <a:rPr lang="es-ES" sz="2200" b="1" cap="none" spc="50" dirty="0" smtClean="0">
                <a:ln w="11430"/>
                <a:effectLst>
                  <a:outerShdw blurRad="76200" dist="50800" dir="5400000" algn="tl" rotWithShape="0">
                    <a:srgbClr val="000000">
                      <a:alpha val="65000"/>
                    </a:srgbClr>
                  </a:outerShdw>
                </a:effectLst>
              </a:rPr>
              <a:t>y </a:t>
            </a:r>
            <a:r>
              <a:rPr lang="es-ES" sz="2200" b="1" cap="none" spc="50" dirty="0" smtClean="0">
                <a:ln w="11430"/>
                <a:solidFill>
                  <a:srgbClr val="FF0000"/>
                </a:solidFill>
                <a:effectLst>
                  <a:outerShdw blurRad="76200" dist="50800" dir="5400000" algn="tl" rotWithShape="0">
                    <a:srgbClr val="000000">
                      <a:alpha val="65000"/>
                    </a:srgbClr>
                  </a:outerShdw>
                </a:effectLst>
              </a:rPr>
              <a:t>la Secretaria. </a:t>
            </a:r>
            <a:r>
              <a:rPr lang="es-ES" sz="2200" b="1" cap="none" spc="50" dirty="0" smtClean="0">
                <a:ln w="11430"/>
                <a:effectLst>
                  <a:outerShdw blurRad="76200" dist="50800" dir="5400000" algn="tl" rotWithShape="0">
                    <a:srgbClr val="000000">
                      <a:alpha val="65000"/>
                    </a:srgbClr>
                  </a:outerShdw>
                </a:effectLst>
              </a:rPr>
              <a:t>Con quienes converse AMPLIAMENTE sobre mi visita y mi interés en conocer todo sobre el Colegio que lleva el nombre de unos de nuestros grandes personajes CRUCEÑOS y fundador de la SEGH-SCZ, el 12 de Julio de 1903 </a:t>
            </a:r>
          </a:p>
          <a:p>
            <a:pPr algn="ctr"/>
            <a:r>
              <a:rPr lang="es-ES" sz="2200" b="1" cap="none" spc="50" dirty="0" smtClean="0">
                <a:ln w="11430"/>
                <a:effectLst>
                  <a:outerShdw blurRad="76200" dist="50800" dir="5400000" algn="tl" rotWithShape="0">
                    <a:srgbClr val="000000">
                      <a:alpha val="65000"/>
                    </a:srgbClr>
                  </a:outerShdw>
                </a:effectLst>
              </a:rPr>
              <a:t>El “Dr. PLACIDO MOLINA MOSTAJO”</a:t>
            </a:r>
          </a:p>
          <a:p>
            <a:pPr algn="ctr"/>
            <a:r>
              <a:rPr lang="es-ES" sz="4400" b="1" cap="none" spc="50" dirty="0" smtClean="0">
                <a:ln w="11430"/>
                <a:effectLst>
                  <a:outerShdw blurRad="76200" dist="50800" dir="5400000" algn="tl" rotWithShape="0">
                    <a:srgbClr val="000000">
                      <a:alpha val="65000"/>
                    </a:srgbClr>
                  </a:outerShdw>
                </a:effectLst>
              </a:rPr>
              <a:t/>
            </a:r>
            <a:br>
              <a:rPr lang="es-ES" sz="4400" b="1" cap="none" spc="50" dirty="0" smtClean="0">
                <a:ln w="11430"/>
                <a:effectLst>
                  <a:outerShdw blurRad="76200" dist="50800" dir="5400000" algn="tl" rotWithShape="0">
                    <a:srgbClr val="000000">
                      <a:alpha val="65000"/>
                    </a:srgbClr>
                  </a:outerShdw>
                </a:effectLst>
              </a:rPr>
            </a:br>
            <a:r>
              <a:rPr lang="es-ES" b="1" cap="none" spc="50" dirty="0" smtClean="0">
                <a:ln w="11430"/>
                <a:effectLst>
                  <a:outerShdw blurRad="76200" dist="50800" dir="5400000" algn="tl" rotWithShape="0">
                    <a:srgbClr val="000000">
                      <a:alpha val="65000"/>
                    </a:srgbClr>
                  </a:outerShdw>
                </a:effectLst>
              </a:rPr>
              <a:t/>
            </a:r>
            <a:br>
              <a:rPr lang="es-ES" b="1" cap="none" spc="50" dirty="0" smtClean="0">
                <a:ln w="11430"/>
                <a:effectLst>
                  <a:outerShdw blurRad="76200" dist="50800" dir="5400000" algn="tl" rotWithShape="0">
                    <a:srgbClr val="000000">
                      <a:alpha val="65000"/>
                    </a:srgbClr>
                  </a:outerShdw>
                </a:effectLst>
              </a:rPr>
            </a:br>
            <a:endParaRPr lang="es-ES" sz="2400" b="1" cap="none" spc="50" dirty="0">
              <a:ln w="11430"/>
              <a:effectLst>
                <a:outerShdw blurRad="76200" dist="50800" dir="5400000" algn="tl" rotWithShape="0">
                  <a:srgbClr val="000000">
                    <a:alpha val="65000"/>
                  </a:srgbClr>
                </a:outerShdw>
              </a:effectLst>
            </a:endParaRPr>
          </a:p>
        </p:txBody>
      </p:sp>
      <p:pic>
        <p:nvPicPr>
          <p:cNvPr id="3076" name="Picture 4" descr="C:\Users\Mi-Pc\Desktop\FERIAS DEL LIBRO - U.E. Dr. PLACIDO MOLINA MOSTAJO (SEGH-SCZ)\WhatsApp Image 2022-08-18 at 4.27.38 PM.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0153" y="4149079"/>
            <a:ext cx="1495212" cy="1887705"/>
          </a:xfrm>
          <a:prstGeom prst="rect">
            <a:avLst/>
          </a:prstGeom>
          <a:noFill/>
          <a:extLst>
            <a:ext uri="{909E8E84-426E-40DD-AFC4-6F175D3DCCD1}">
              <a14:hiddenFill xmlns:a14="http://schemas.microsoft.com/office/drawing/2010/main">
                <a:solidFill>
                  <a:srgbClr val="FFFFFF"/>
                </a:solidFill>
              </a14:hiddenFill>
            </a:ext>
          </a:extLst>
        </p:spPr>
      </p:pic>
      <p:sp>
        <p:nvSpPr>
          <p:cNvPr id="7" name="1 Título"/>
          <p:cNvSpPr txBox="1">
            <a:spLocks/>
          </p:cNvSpPr>
          <p:nvPr/>
        </p:nvSpPr>
        <p:spPr>
          <a:xfrm>
            <a:off x="327707" y="6036785"/>
            <a:ext cx="8789518" cy="821215"/>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pPr algn="ctr"/>
            <a:endParaRPr lang="es-ES" sz="6000" b="1" cap="none" spc="50" dirty="0">
              <a:ln w="11430"/>
              <a:solidFill>
                <a:srgbClr val="FF0000"/>
              </a:solidFill>
              <a:effectLst>
                <a:outerShdw blurRad="76200" dist="50800" dir="5400000" algn="tl" rotWithShape="0">
                  <a:srgbClr val="000000">
                    <a:alpha val="65000"/>
                  </a:srgbClr>
                </a:outerShdw>
              </a:effectLst>
            </a:endParaRPr>
          </a:p>
          <a:p>
            <a:pPr algn="ctr"/>
            <a:r>
              <a:rPr lang="es-ES" sz="2000" b="1" cap="none" spc="50" dirty="0" smtClean="0">
                <a:ln w="11430"/>
                <a:solidFill>
                  <a:srgbClr val="FF0000"/>
                </a:solidFill>
                <a:effectLst>
                  <a:outerShdw blurRad="76200" dist="50800" dir="5400000" algn="tl" rotWithShape="0">
                    <a:srgbClr val="000000">
                      <a:alpha val="65000"/>
                    </a:srgbClr>
                  </a:outerShdw>
                </a:effectLst>
              </a:rPr>
              <a:t>Prof.  María  Elena Sánchez </a:t>
            </a:r>
            <a:r>
              <a:rPr lang="es-ES" sz="2000" b="1" cap="none" spc="50" dirty="0" err="1" smtClean="0">
                <a:ln w="11430"/>
                <a:solidFill>
                  <a:srgbClr val="FF0000"/>
                </a:solidFill>
                <a:effectLst>
                  <a:outerShdw blurRad="76200" dist="50800" dir="5400000" algn="tl" rotWithShape="0">
                    <a:srgbClr val="000000">
                      <a:alpha val="65000"/>
                    </a:srgbClr>
                  </a:outerShdw>
                </a:effectLst>
              </a:rPr>
              <a:t>Chilo</a:t>
            </a:r>
            <a:r>
              <a:rPr lang="es-ES" sz="2000" b="1" cap="none" spc="50" dirty="0" smtClean="0">
                <a:ln w="11430"/>
                <a:solidFill>
                  <a:srgbClr val="FF0000"/>
                </a:solidFill>
                <a:effectLst>
                  <a:outerShdw blurRad="76200" dist="50800" dir="5400000" algn="tl" rotWithShape="0">
                    <a:srgbClr val="000000">
                      <a:alpha val="65000"/>
                    </a:srgbClr>
                  </a:outerShdw>
                </a:effectLst>
              </a:rPr>
              <a:t>   </a:t>
            </a:r>
            <a:r>
              <a:rPr lang="es-ES" sz="2000" b="1" cap="none" spc="50" dirty="0" smtClean="0">
                <a:ln w="11430"/>
                <a:effectLst>
                  <a:outerShdw blurRad="76200" dist="50800" dir="5400000" algn="tl" rotWithShape="0">
                    <a:srgbClr val="000000">
                      <a:alpha val="65000"/>
                    </a:srgbClr>
                  </a:outerShdw>
                </a:effectLst>
              </a:rPr>
              <a:t>y </a:t>
            </a:r>
            <a:r>
              <a:rPr lang="es-ES" sz="2000" b="1" cap="none" spc="50" dirty="0" smtClean="0">
                <a:ln w="11430"/>
                <a:solidFill>
                  <a:srgbClr val="00B050"/>
                </a:solidFill>
                <a:effectLst>
                  <a:outerShdw blurRad="76200" dist="50800" dir="5400000" algn="tl" rotWithShape="0">
                    <a:srgbClr val="000000">
                      <a:alpha val="65000"/>
                    </a:srgbClr>
                  </a:outerShdw>
                </a:effectLst>
              </a:rPr>
              <a:t> </a:t>
            </a:r>
            <a:r>
              <a:rPr lang="es-ES" sz="2000" b="1" cap="none" spc="50" dirty="0" smtClean="0">
                <a:ln w="11430"/>
                <a:solidFill>
                  <a:srgbClr val="FF0000"/>
                </a:solidFill>
                <a:effectLst>
                  <a:outerShdw blurRad="76200" dist="50800" dir="5400000" algn="tl" rotWithShape="0">
                    <a:srgbClr val="000000">
                      <a:alpha val="65000"/>
                    </a:srgbClr>
                  </a:outerShdw>
                </a:effectLst>
              </a:rPr>
              <a:t>Sra. Mary Dolly </a:t>
            </a:r>
            <a:r>
              <a:rPr lang="es-ES" sz="2000" b="1" cap="none" spc="50" dirty="0" err="1" smtClean="0">
                <a:ln w="11430"/>
                <a:solidFill>
                  <a:srgbClr val="FF0000"/>
                </a:solidFill>
                <a:effectLst>
                  <a:outerShdw blurRad="76200" dist="50800" dir="5400000" algn="tl" rotWithShape="0">
                    <a:srgbClr val="000000">
                      <a:alpha val="65000"/>
                    </a:srgbClr>
                  </a:outerShdw>
                </a:effectLst>
              </a:rPr>
              <a:t>Herbas</a:t>
            </a:r>
            <a:r>
              <a:rPr lang="es-ES" sz="2000" b="1" cap="none" spc="50" dirty="0" smtClean="0">
                <a:ln w="11430"/>
                <a:solidFill>
                  <a:srgbClr val="FF0000"/>
                </a:solidFill>
                <a:effectLst>
                  <a:outerShdw blurRad="76200" dist="50800" dir="5400000" algn="tl" rotWithShape="0">
                    <a:srgbClr val="000000">
                      <a:alpha val="65000"/>
                    </a:srgbClr>
                  </a:outerShdw>
                </a:effectLst>
              </a:rPr>
              <a:t> Calderón. </a:t>
            </a:r>
          </a:p>
          <a:p>
            <a:pPr algn="ctr"/>
            <a:r>
              <a:rPr lang="es-ES" sz="2000" b="1" cap="none" spc="50" dirty="0" smtClean="0">
                <a:ln w="11430"/>
                <a:effectLst>
                  <a:outerShdw blurRad="76200" dist="50800" dir="5400000" algn="tl" rotWithShape="0">
                    <a:srgbClr val="000000">
                      <a:alpha val="65000"/>
                    </a:srgbClr>
                  </a:outerShdw>
                </a:effectLst>
              </a:rPr>
              <a:t>DIRECTORA                                       SECRETARIA </a:t>
            </a:r>
            <a:r>
              <a:rPr lang="es-ES" sz="4400" b="1" cap="none" spc="50" dirty="0" smtClean="0">
                <a:ln w="11430"/>
                <a:effectLst>
                  <a:outerShdw blurRad="76200" dist="50800" dir="5400000" algn="tl" rotWithShape="0">
                    <a:srgbClr val="000000">
                      <a:alpha val="65000"/>
                    </a:srgbClr>
                  </a:outerShdw>
                </a:effectLst>
              </a:rPr>
              <a:t/>
            </a:r>
            <a:br>
              <a:rPr lang="es-ES" sz="4400" b="1" cap="none" spc="50" dirty="0" smtClean="0">
                <a:ln w="11430"/>
                <a:effectLst>
                  <a:outerShdw blurRad="76200" dist="50800" dir="5400000" algn="tl" rotWithShape="0">
                    <a:srgbClr val="000000">
                      <a:alpha val="65000"/>
                    </a:srgbClr>
                  </a:outerShdw>
                </a:effectLst>
              </a:rPr>
            </a:br>
            <a:r>
              <a:rPr lang="es-ES" b="1" cap="none" spc="50" dirty="0" smtClean="0">
                <a:ln w="11430"/>
                <a:effectLst>
                  <a:outerShdw blurRad="76200" dist="50800" dir="5400000" algn="tl" rotWithShape="0">
                    <a:srgbClr val="000000">
                      <a:alpha val="65000"/>
                    </a:srgbClr>
                  </a:outerShdw>
                </a:effectLst>
              </a:rPr>
              <a:t/>
            </a:r>
            <a:br>
              <a:rPr lang="es-ES" b="1" cap="none" spc="50" dirty="0" smtClean="0">
                <a:ln w="11430"/>
                <a:effectLst>
                  <a:outerShdw blurRad="76200" dist="50800" dir="5400000" algn="tl" rotWithShape="0">
                    <a:srgbClr val="000000">
                      <a:alpha val="65000"/>
                    </a:srgbClr>
                  </a:outerShdw>
                </a:effectLst>
              </a:rPr>
            </a:br>
            <a:endParaRPr lang="es-ES" sz="2400" b="1" cap="none" spc="50" dirty="0">
              <a:ln w="11430"/>
              <a:effectLst>
                <a:outerShdw blurRad="76200" dist="50800" dir="5400000" algn="tl" rotWithShape="0">
                  <a:srgbClr val="000000">
                    <a:alpha val="65000"/>
                  </a:srgbClr>
                </a:outerShdw>
              </a:effectLst>
            </a:endParaRPr>
          </a:p>
        </p:txBody>
      </p:sp>
      <p:pic>
        <p:nvPicPr>
          <p:cNvPr id="3" name="Picture 2" descr="C:\Users\Mi-Pc\Desktop\FERIAS DEL LIBRO - U.E. Dr. PLACIDO MOLINA MOSTAJO (SEGH-SCZ)\Prof. Ma. Elena Sanchez Chilo DIRECTORA Colg. Placido Molina Mostajo.jpe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615" t="4861" r="19995" b="33405"/>
          <a:stretch/>
        </p:blipFill>
        <p:spPr bwMode="auto">
          <a:xfrm>
            <a:off x="1772817" y="4149079"/>
            <a:ext cx="1694410" cy="1904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874007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547664" y="116632"/>
            <a:ext cx="6120679" cy="1800200"/>
          </a:xfrm>
        </p:spPr>
        <p:txBody>
          <a:bodyPr/>
          <a:lstStyle/>
          <a:p>
            <a:pPr algn="ctr"/>
            <a:r>
              <a:rPr lang="es-ES" sz="6000" b="1" cap="none" spc="50" dirty="0" smtClean="0">
                <a:ln w="11430"/>
                <a:solidFill>
                  <a:srgbClr val="FF0000"/>
                </a:solidFill>
                <a:effectLst>
                  <a:outerShdw blurRad="76200" dist="50800" dir="5400000" algn="tl" rotWithShape="0">
                    <a:srgbClr val="000000">
                      <a:alpha val="65000"/>
                    </a:srgbClr>
                  </a:outerShdw>
                </a:effectLst>
              </a:rPr>
              <a:t/>
            </a:r>
            <a:br>
              <a:rPr lang="es-ES" sz="6000" b="1" cap="none" spc="50" dirty="0" smtClean="0">
                <a:ln w="11430"/>
                <a:solidFill>
                  <a:srgbClr val="FF0000"/>
                </a:solidFill>
                <a:effectLst>
                  <a:outerShdw blurRad="76200" dist="50800" dir="5400000" algn="tl" rotWithShape="0">
                    <a:srgbClr val="000000">
                      <a:alpha val="65000"/>
                    </a:srgbClr>
                  </a:outerShdw>
                </a:effectLst>
              </a:rPr>
            </a:br>
            <a:r>
              <a:rPr lang="es-ES" sz="4400" b="1" cap="none" spc="50" dirty="0" smtClean="0">
                <a:ln w="11430"/>
                <a:effectLst>
                  <a:outerShdw blurRad="76200" dist="50800" dir="5400000" algn="tl" rotWithShape="0">
                    <a:srgbClr val="000000">
                      <a:alpha val="65000"/>
                    </a:srgbClr>
                  </a:outerShdw>
                </a:effectLst>
              </a:rPr>
              <a:t/>
            </a:r>
            <a:br>
              <a:rPr lang="es-ES" sz="4400" b="1" cap="none" spc="50" dirty="0" smtClean="0">
                <a:ln w="11430"/>
                <a:effectLst>
                  <a:outerShdw blurRad="76200" dist="50800" dir="5400000" algn="tl" rotWithShape="0">
                    <a:srgbClr val="000000">
                      <a:alpha val="65000"/>
                    </a:srgbClr>
                  </a:outerShdw>
                </a:effectLst>
              </a:rPr>
            </a:br>
            <a:r>
              <a:rPr lang="es-ES" b="1" cap="none" spc="50" dirty="0" smtClean="0">
                <a:ln w="11430"/>
                <a:effectLst>
                  <a:outerShdw blurRad="76200" dist="50800" dir="5400000" algn="tl" rotWithShape="0">
                    <a:srgbClr val="000000">
                      <a:alpha val="65000"/>
                    </a:srgbClr>
                  </a:outerShdw>
                </a:effectLst>
              </a:rPr>
              <a:t>COLEGIO </a:t>
            </a:r>
            <a:br>
              <a:rPr lang="es-ES" b="1" cap="none" spc="50" dirty="0" smtClean="0">
                <a:ln w="11430"/>
                <a:effectLst>
                  <a:outerShdw blurRad="76200" dist="50800" dir="5400000" algn="tl" rotWithShape="0">
                    <a:srgbClr val="000000">
                      <a:alpha val="65000"/>
                    </a:srgbClr>
                  </a:outerShdw>
                </a:effectLst>
              </a:rPr>
            </a:br>
            <a:r>
              <a:rPr lang="es-ES" b="1" cap="none" spc="50" dirty="0" smtClean="0">
                <a:ln w="11430"/>
                <a:effectLst>
                  <a:outerShdw blurRad="76200" dist="50800" dir="5400000" algn="tl" rotWithShape="0">
                    <a:srgbClr val="000000">
                      <a:alpha val="65000"/>
                    </a:srgbClr>
                  </a:outerShdw>
                </a:effectLst>
              </a:rPr>
              <a:t>“Dr. PLACIDO MOLINA MOSTAJO”</a:t>
            </a:r>
            <a:br>
              <a:rPr lang="es-ES" b="1" cap="none" spc="50" dirty="0" smtClean="0">
                <a:ln w="11430"/>
                <a:effectLst>
                  <a:outerShdw blurRad="76200" dist="50800" dir="5400000" algn="tl" rotWithShape="0">
                    <a:srgbClr val="000000">
                      <a:alpha val="65000"/>
                    </a:srgbClr>
                  </a:outerShdw>
                </a:effectLst>
              </a:rPr>
            </a:br>
            <a:r>
              <a:rPr lang="es-ES" b="1" cap="none" spc="50" dirty="0" smtClean="0">
                <a:ln w="11430"/>
                <a:effectLst>
                  <a:outerShdw blurRad="76200" dist="50800" dir="5400000" algn="tl" rotWithShape="0">
                    <a:srgbClr val="000000">
                      <a:alpha val="65000"/>
                    </a:srgbClr>
                  </a:outerShdw>
                </a:effectLst>
              </a:rPr>
              <a:t>MERCADO “LA RAMADA”</a:t>
            </a:r>
            <a:br>
              <a:rPr lang="es-ES" b="1" cap="none" spc="50" dirty="0" smtClean="0">
                <a:ln w="11430"/>
                <a:effectLst>
                  <a:outerShdw blurRad="76200" dist="50800" dir="5400000" algn="tl" rotWithShape="0">
                    <a:srgbClr val="000000">
                      <a:alpha val="65000"/>
                    </a:srgbClr>
                  </a:outerShdw>
                </a:effectLst>
              </a:rPr>
            </a:br>
            <a:r>
              <a:rPr lang="es-ES" b="1" cap="none" spc="50" dirty="0" smtClean="0">
                <a:ln w="11430"/>
                <a:effectLst>
                  <a:outerShdw blurRad="76200" dist="50800" dir="5400000" algn="tl" rotWithShape="0">
                    <a:srgbClr val="000000">
                      <a:alpha val="65000"/>
                    </a:srgbClr>
                  </a:outerShdw>
                </a:effectLst>
              </a:rPr>
              <a:t>(Calle  Villagómez)</a:t>
            </a:r>
            <a:br>
              <a:rPr lang="es-ES" b="1" cap="none" spc="50" dirty="0" smtClean="0">
                <a:ln w="11430"/>
                <a:effectLst>
                  <a:outerShdw blurRad="76200" dist="50800" dir="5400000" algn="tl" rotWithShape="0">
                    <a:srgbClr val="000000">
                      <a:alpha val="65000"/>
                    </a:srgbClr>
                  </a:outerShdw>
                </a:effectLst>
              </a:rPr>
            </a:br>
            <a:r>
              <a:rPr lang="es-ES" sz="4400" b="1" cap="none" spc="50" dirty="0" smtClean="0">
                <a:ln w="11430"/>
                <a:effectLst>
                  <a:outerShdw blurRad="76200" dist="50800" dir="5400000" algn="tl" rotWithShape="0">
                    <a:srgbClr val="000000">
                      <a:alpha val="65000"/>
                    </a:srgbClr>
                  </a:outerShdw>
                </a:effectLst>
              </a:rPr>
              <a:t/>
            </a:r>
            <a:br>
              <a:rPr lang="es-ES" sz="4400" b="1" cap="none" spc="50" dirty="0" smtClean="0">
                <a:ln w="11430"/>
                <a:effectLst>
                  <a:outerShdw blurRad="76200" dist="50800" dir="5400000" algn="tl" rotWithShape="0">
                    <a:srgbClr val="000000">
                      <a:alpha val="65000"/>
                    </a:srgbClr>
                  </a:outerShdw>
                </a:effectLst>
              </a:rPr>
            </a:br>
            <a:r>
              <a:rPr lang="es-ES" b="1" cap="none" spc="50" dirty="0" smtClean="0">
                <a:ln w="11430"/>
                <a:effectLst>
                  <a:outerShdw blurRad="76200" dist="50800" dir="5400000" algn="tl" rotWithShape="0">
                    <a:srgbClr val="000000">
                      <a:alpha val="65000"/>
                    </a:srgbClr>
                  </a:outerShdw>
                </a:effectLst>
              </a:rPr>
              <a:t/>
            </a:r>
            <a:br>
              <a:rPr lang="es-ES" b="1" cap="none" spc="50" dirty="0" smtClean="0">
                <a:ln w="11430"/>
                <a:effectLst>
                  <a:outerShdw blurRad="76200" dist="50800" dir="5400000" algn="tl" rotWithShape="0">
                    <a:srgbClr val="000000">
                      <a:alpha val="65000"/>
                    </a:srgbClr>
                  </a:outerShdw>
                </a:effectLst>
              </a:rPr>
            </a:br>
            <a:endParaRPr lang="es-ES" sz="2400" b="1" cap="none" spc="50" dirty="0">
              <a:ln w="11430"/>
              <a:effectLst>
                <a:outerShdw blurRad="76200" dist="50800" dir="5400000" algn="tl" rotWithShape="0">
                  <a:srgbClr val="000000">
                    <a:alpha val="65000"/>
                  </a:srgbClr>
                </a:outerShdw>
              </a:effectLst>
            </a:endParaRPr>
          </a:p>
        </p:txBody>
      </p:sp>
      <p:pic>
        <p:nvPicPr>
          <p:cNvPr id="5" name="4 Imagen"/>
          <p:cNvPicPr/>
          <p:nvPr/>
        </p:nvPicPr>
        <p:blipFill>
          <a:blip r:embed="rId2"/>
          <a:srcRect/>
          <a:stretch>
            <a:fillRect/>
          </a:stretch>
        </p:blipFill>
        <p:spPr bwMode="auto">
          <a:xfrm>
            <a:off x="179512" y="116632"/>
            <a:ext cx="1368152" cy="720080"/>
          </a:xfrm>
          <a:prstGeom prst="rect">
            <a:avLst/>
          </a:prstGeom>
          <a:noFill/>
          <a:ln w="9525">
            <a:noFill/>
            <a:miter lim="800000"/>
            <a:headEnd/>
            <a:tailEnd/>
          </a:ln>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68344" y="116632"/>
            <a:ext cx="1300686" cy="766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1 Título"/>
          <p:cNvSpPr txBox="1">
            <a:spLocks/>
          </p:cNvSpPr>
          <p:nvPr/>
        </p:nvSpPr>
        <p:spPr>
          <a:xfrm>
            <a:off x="323528" y="2132856"/>
            <a:ext cx="8645502" cy="4536504"/>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pPr algn="ctr"/>
            <a:r>
              <a:rPr lang="es-ES" sz="6000" b="1" cap="none" spc="50" dirty="0" smtClean="0">
                <a:ln w="11430"/>
                <a:solidFill>
                  <a:srgbClr val="FF0000"/>
                </a:solidFill>
                <a:effectLst>
                  <a:outerShdw blurRad="76200" dist="50800" dir="5400000" algn="tl" rotWithShape="0">
                    <a:srgbClr val="000000">
                      <a:alpha val="65000"/>
                    </a:srgbClr>
                  </a:outerShdw>
                </a:effectLst>
              </a:rPr>
              <a:t/>
            </a:r>
            <a:br>
              <a:rPr lang="es-ES" sz="6000" b="1" cap="none" spc="50" dirty="0" smtClean="0">
                <a:ln w="11430"/>
                <a:solidFill>
                  <a:srgbClr val="FF0000"/>
                </a:solidFill>
                <a:effectLst>
                  <a:outerShdw blurRad="76200" dist="50800" dir="5400000" algn="tl" rotWithShape="0">
                    <a:srgbClr val="000000">
                      <a:alpha val="65000"/>
                    </a:srgbClr>
                  </a:outerShdw>
                </a:effectLst>
              </a:rPr>
            </a:br>
            <a:r>
              <a:rPr lang="es-ES" sz="4400" b="1" cap="none" spc="50" dirty="0" smtClean="0">
                <a:ln w="11430"/>
                <a:effectLst>
                  <a:outerShdw blurRad="76200" dist="50800" dir="5400000" algn="tl" rotWithShape="0">
                    <a:srgbClr val="000000">
                      <a:alpha val="65000"/>
                    </a:srgbClr>
                  </a:outerShdw>
                </a:effectLst>
              </a:rPr>
              <a:t/>
            </a:r>
            <a:br>
              <a:rPr lang="es-ES" sz="4400" b="1" cap="none" spc="50" dirty="0" smtClean="0">
                <a:ln w="11430"/>
                <a:effectLst>
                  <a:outerShdw blurRad="76200" dist="50800" dir="5400000" algn="tl" rotWithShape="0">
                    <a:srgbClr val="000000">
                      <a:alpha val="65000"/>
                    </a:srgbClr>
                  </a:outerShdw>
                </a:effectLst>
              </a:rPr>
            </a:br>
            <a:r>
              <a:rPr lang="es-ES" sz="3200" b="1" cap="none" spc="50" dirty="0">
                <a:ln w="11430"/>
                <a:effectLst>
                  <a:outerShdw blurRad="76200" dist="50800" dir="5400000" algn="tl" rotWithShape="0">
                    <a:srgbClr val="000000">
                      <a:alpha val="65000"/>
                    </a:srgbClr>
                  </a:outerShdw>
                </a:effectLst>
              </a:rPr>
              <a:t>Entre Charlas y Comentarios </a:t>
            </a:r>
            <a:endParaRPr lang="es-ES" sz="3200" b="1" cap="none" spc="50" dirty="0" smtClean="0">
              <a:ln w="11430"/>
              <a:effectLst>
                <a:outerShdw blurRad="76200" dist="50800" dir="5400000" algn="tl" rotWithShape="0">
                  <a:srgbClr val="000000">
                    <a:alpha val="65000"/>
                  </a:srgbClr>
                </a:outerShdw>
              </a:effectLst>
            </a:endParaRPr>
          </a:p>
          <a:p>
            <a:pPr algn="ctr"/>
            <a:r>
              <a:rPr lang="es-ES" sz="3200" b="1" cap="none" spc="50" dirty="0" smtClean="0">
                <a:ln w="11430"/>
                <a:effectLst>
                  <a:outerShdw blurRad="76200" dist="50800" dir="5400000" algn="tl" rotWithShape="0">
                    <a:srgbClr val="000000">
                      <a:alpha val="65000"/>
                    </a:srgbClr>
                  </a:outerShdw>
                </a:effectLst>
              </a:rPr>
              <a:t>GRANDE FUE MI </a:t>
            </a:r>
          </a:p>
          <a:p>
            <a:pPr algn="ctr"/>
            <a:r>
              <a:rPr lang="es-ES" sz="3200" b="1" cap="none" spc="50" dirty="0" smtClean="0">
                <a:ln w="11430"/>
                <a:solidFill>
                  <a:srgbClr val="FF0000"/>
                </a:solidFill>
                <a:effectLst>
                  <a:outerShdw blurRad="76200" dist="50800" dir="5400000" algn="tl" rotWithShape="0">
                    <a:srgbClr val="000000">
                      <a:alpha val="65000"/>
                    </a:srgbClr>
                  </a:outerShdw>
                </a:effectLst>
              </a:rPr>
              <a:t>SORPRESA</a:t>
            </a:r>
            <a:r>
              <a:rPr lang="es-ES" sz="3200" b="1" cap="none" spc="50" dirty="0">
                <a:ln w="11430"/>
                <a:solidFill>
                  <a:srgbClr val="FF0000"/>
                </a:solidFill>
                <a:effectLst>
                  <a:outerShdw blurRad="76200" dist="50800" dir="5400000" algn="tl" rotWithShape="0">
                    <a:srgbClr val="000000">
                      <a:alpha val="65000"/>
                    </a:srgbClr>
                  </a:outerShdw>
                </a:effectLst>
              </a:rPr>
              <a:t> </a:t>
            </a:r>
            <a:r>
              <a:rPr lang="es-ES" sz="3200" b="1" cap="none" spc="50" dirty="0" smtClean="0">
                <a:ln w="11430"/>
                <a:solidFill>
                  <a:srgbClr val="FF0000"/>
                </a:solidFill>
                <a:effectLst>
                  <a:outerShdw blurRad="76200" dist="50800" dir="5400000" algn="tl" rotWithShape="0">
                    <a:srgbClr val="000000">
                      <a:alpha val="65000"/>
                    </a:srgbClr>
                  </a:outerShdw>
                </a:effectLst>
              </a:rPr>
              <a:t>  Y   ALEGRIA</a:t>
            </a:r>
          </a:p>
          <a:p>
            <a:pPr algn="ctr"/>
            <a:r>
              <a:rPr lang="es-ES" sz="3200" b="1" cap="none" spc="50" dirty="0" smtClean="0">
                <a:ln w="11430"/>
                <a:effectLst>
                  <a:outerShdw blurRad="76200" dist="50800" dir="5400000" algn="tl" rotWithShape="0">
                    <a:srgbClr val="000000">
                      <a:alpha val="65000"/>
                    </a:srgbClr>
                  </a:outerShdw>
                </a:effectLst>
              </a:rPr>
              <a:t>CUANDO VI ESE HERMOSO </a:t>
            </a:r>
          </a:p>
          <a:p>
            <a:pPr algn="ctr"/>
            <a:r>
              <a:rPr lang="es-ES" sz="3200" b="1" cap="none" spc="50" dirty="0" smtClean="0">
                <a:ln w="11430"/>
                <a:effectLst>
                  <a:outerShdw blurRad="76200" dist="50800" dir="5400000" algn="tl" rotWithShape="0">
                    <a:srgbClr val="000000">
                      <a:alpha val="65000"/>
                    </a:srgbClr>
                  </a:outerShdw>
                </a:effectLst>
              </a:rPr>
              <a:t>DOCUMENTO  HISTORICO</a:t>
            </a:r>
          </a:p>
          <a:p>
            <a:pPr algn="ctr"/>
            <a:r>
              <a:rPr lang="es-ES" sz="3200" b="1" cap="none" spc="50" dirty="0" smtClean="0">
                <a:ln w="11430"/>
                <a:solidFill>
                  <a:srgbClr val="FF0000"/>
                </a:solidFill>
                <a:effectLst>
                  <a:outerShdw blurRad="76200" dist="50800" dir="5400000" algn="tl" rotWithShape="0">
                    <a:srgbClr val="000000">
                      <a:alpha val="65000"/>
                    </a:srgbClr>
                  </a:outerShdw>
                </a:effectLst>
              </a:rPr>
              <a:t>LA CARTA MANUSCRITA “ORIGINAL” DEL  </a:t>
            </a:r>
            <a:br>
              <a:rPr lang="es-ES" sz="3200" b="1" cap="none" spc="50" dirty="0" smtClean="0">
                <a:ln w="11430"/>
                <a:solidFill>
                  <a:srgbClr val="FF0000"/>
                </a:solidFill>
                <a:effectLst>
                  <a:outerShdw blurRad="76200" dist="50800" dir="5400000" algn="tl" rotWithShape="0">
                    <a:srgbClr val="000000">
                      <a:alpha val="65000"/>
                    </a:srgbClr>
                  </a:outerShdw>
                </a:effectLst>
              </a:rPr>
            </a:br>
            <a:r>
              <a:rPr lang="es-ES" sz="3200" b="1" cap="none" spc="50" dirty="0" smtClean="0">
                <a:ln w="11430"/>
                <a:solidFill>
                  <a:srgbClr val="FF0000"/>
                </a:solidFill>
                <a:effectLst>
                  <a:outerShdw blurRad="76200" dist="50800" dir="5400000" algn="tl" rotWithShape="0">
                    <a:srgbClr val="000000">
                      <a:alpha val="65000"/>
                    </a:srgbClr>
                  </a:outerShdw>
                </a:effectLst>
              </a:rPr>
              <a:t>“Dr. PLACIDO MOLINA MOSTAJO”</a:t>
            </a:r>
          </a:p>
          <a:p>
            <a:pPr algn="ctr"/>
            <a:r>
              <a:rPr lang="es-ES" sz="3200" b="1" cap="none" spc="50" dirty="0" smtClean="0">
                <a:ln w="11430"/>
                <a:effectLst>
                  <a:outerShdw blurRad="76200" dist="50800" dir="5400000" algn="tl" rotWithShape="0">
                    <a:srgbClr val="000000">
                      <a:alpha val="65000"/>
                    </a:srgbClr>
                  </a:outerShdw>
                </a:effectLst>
              </a:rPr>
              <a:t>(escrita el 19 de Marzo de 1966) hace 56 años</a:t>
            </a:r>
          </a:p>
          <a:p>
            <a:pPr algn="ctr"/>
            <a:r>
              <a:rPr lang="es-ES" sz="3200" b="1" cap="none" spc="50" dirty="0" smtClean="0">
                <a:ln w="11430"/>
                <a:solidFill>
                  <a:srgbClr val="FF0000"/>
                </a:solidFill>
                <a:effectLst>
                  <a:outerShdw blurRad="76200" dist="50800" dir="5400000" algn="tl" rotWithShape="0">
                    <a:srgbClr val="000000">
                      <a:alpha val="65000"/>
                    </a:srgbClr>
                  </a:outerShdw>
                </a:effectLst>
              </a:rPr>
              <a:t>PARA EL 1er. ANIVERSARIO DEL COLEGIO</a:t>
            </a:r>
            <a:r>
              <a:rPr lang="es-ES" sz="3200" b="1" cap="none" spc="50" dirty="0" smtClean="0">
                <a:ln w="11430"/>
                <a:effectLst>
                  <a:outerShdw blurRad="76200" dist="50800" dir="5400000" algn="tl" rotWithShape="0">
                    <a:srgbClr val="000000">
                      <a:alpha val="65000"/>
                    </a:srgbClr>
                  </a:outerShdw>
                </a:effectLst>
              </a:rPr>
              <a:t/>
            </a:r>
            <a:br>
              <a:rPr lang="es-ES" sz="3200" b="1" cap="none" spc="50" dirty="0" smtClean="0">
                <a:ln w="11430"/>
                <a:effectLst>
                  <a:outerShdw blurRad="76200" dist="50800" dir="5400000" algn="tl" rotWithShape="0">
                    <a:srgbClr val="000000">
                      <a:alpha val="65000"/>
                    </a:srgbClr>
                  </a:outerShdw>
                </a:effectLst>
              </a:rPr>
            </a:br>
            <a:r>
              <a:rPr lang="es-ES" sz="4400" b="1" cap="none" spc="50" dirty="0" smtClean="0">
                <a:ln w="11430"/>
                <a:effectLst>
                  <a:outerShdw blurRad="76200" dist="50800" dir="5400000" algn="tl" rotWithShape="0">
                    <a:srgbClr val="000000">
                      <a:alpha val="65000"/>
                    </a:srgbClr>
                  </a:outerShdw>
                </a:effectLst>
              </a:rPr>
              <a:t/>
            </a:r>
            <a:br>
              <a:rPr lang="es-ES" sz="4400" b="1" cap="none" spc="50" dirty="0" smtClean="0">
                <a:ln w="11430"/>
                <a:effectLst>
                  <a:outerShdw blurRad="76200" dist="50800" dir="5400000" algn="tl" rotWithShape="0">
                    <a:srgbClr val="000000">
                      <a:alpha val="65000"/>
                    </a:srgbClr>
                  </a:outerShdw>
                </a:effectLst>
              </a:rPr>
            </a:br>
            <a:r>
              <a:rPr lang="es-ES" b="1" cap="none" spc="50" dirty="0" smtClean="0">
                <a:ln w="11430"/>
                <a:effectLst>
                  <a:outerShdw blurRad="76200" dist="50800" dir="5400000" algn="tl" rotWithShape="0">
                    <a:srgbClr val="000000">
                      <a:alpha val="65000"/>
                    </a:srgbClr>
                  </a:outerShdw>
                </a:effectLst>
              </a:rPr>
              <a:t/>
            </a:r>
            <a:br>
              <a:rPr lang="es-ES" b="1" cap="none" spc="50" dirty="0" smtClean="0">
                <a:ln w="11430"/>
                <a:effectLst>
                  <a:outerShdw blurRad="76200" dist="50800" dir="5400000" algn="tl" rotWithShape="0">
                    <a:srgbClr val="000000">
                      <a:alpha val="65000"/>
                    </a:srgbClr>
                  </a:outerShdw>
                </a:effectLst>
              </a:rPr>
            </a:br>
            <a:endParaRPr lang="es-ES" sz="2400" b="1" cap="none" spc="50" dirty="0">
              <a:ln w="11430"/>
              <a:effectLst>
                <a:outerShdw blurRad="76200" dist="50800" dir="5400000" algn="tl" rotWithShape="0">
                  <a:srgbClr val="000000">
                    <a:alpha val="65000"/>
                  </a:srgbClr>
                </a:outerShdw>
              </a:effectLst>
            </a:endParaRPr>
          </a:p>
        </p:txBody>
      </p:sp>
      <p:sp>
        <p:nvSpPr>
          <p:cNvPr id="3" name="2 Elipse"/>
          <p:cNvSpPr/>
          <p:nvPr/>
        </p:nvSpPr>
        <p:spPr>
          <a:xfrm>
            <a:off x="179512" y="4725144"/>
            <a:ext cx="8789518" cy="1008112"/>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Tree>
    <p:extLst>
      <p:ext uri="{BB962C8B-B14F-4D97-AF65-F5344CB8AC3E}">
        <p14:creationId xmlns:p14="http://schemas.microsoft.com/office/powerpoint/2010/main" val="93055976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547664" y="116633"/>
            <a:ext cx="6120679" cy="1050418"/>
          </a:xfrm>
        </p:spPr>
        <p:txBody>
          <a:bodyPr/>
          <a:lstStyle/>
          <a:p>
            <a:pPr algn="ctr"/>
            <a:r>
              <a:rPr lang="es-ES" sz="6000" b="1" cap="none" spc="50" dirty="0" smtClean="0">
                <a:ln w="11430"/>
                <a:solidFill>
                  <a:srgbClr val="FF0000"/>
                </a:solidFill>
                <a:effectLst>
                  <a:outerShdw blurRad="76200" dist="50800" dir="5400000" algn="tl" rotWithShape="0">
                    <a:srgbClr val="000000">
                      <a:alpha val="65000"/>
                    </a:srgbClr>
                  </a:outerShdw>
                </a:effectLst>
              </a:rPr>
              <a:t/>
            </a:r>
            <a:br>
              <a:rPr lang="es-ES" sz="6000" b="1" cap="none" spc="50" dirty="0" smtClean="0">
                <a:ln w="11430"/>
                <a:solidFill>
                  <a:srgbClr val="FF0000"/>
                </a:solidFill>
                <a:effectLst>
                  <a:outerShdw blurRad="76200" dist="50800" dir="5400000" algn="tl" rotWithShape="0">
                    <a:srgbClr val="000000">
                      <a:alpha val="65000"/>
                    </a:srgbClr>
                  </a:outerShdw>
                </a:effectLst>
              </a:rPr>
            </a:br>
            <a:r>
              <a:rPr lang="es-ES" sz="4400" b="1" cap="none" spc="50" dirty="0" smtClean="0">
                <a:ln w="11430"/>
                <a:effectLst>
                  <a:outerShdw blurRad="76200" dist="50800" dir="5400000" algn="tl" rotWithShape="0">
                    <a:srgbClr val="000000">
                      <a:alpha val="65000"/>
                    </a:srgbClr>
                  </a:outerShdw>
                </a:effectLst>
              </a:rPr>
              <a:t/>
            </a:r>
            <a:br>
              <a:rPr lang="es-ES" sz="4400" b="1" cap="none" spc="50" dirty="0" smtClean="0">
                <a:ln w="11430"/>
                <a:effectLst>
                  <a:outerShdw blurRad="76200" dist="50800" dir="5400000" algn="tl" rotWithShape="0">
                    <a:srgbClr val="000000">
                      <a:alpha val="65000"/>
                    </a:srgbClr>
                  </a:outerShdw>
                </a:effectLst>
              </a:rPr>
            </a:br>
            <a:r>
              <a:rPr lang="es-ES" b="1" cap="none" spc="50" dirty="0" smtClean="0">
                <a:ln w="11430"/>
                <a:effectLst>
                  <a:outerShdw blurRad="76200" dist="50800" dir="5400000" algn="tl" rotWithShape="0">
                    <a:srgbClr val="000000">
                      <a:alpha val="65000"/>
                    </a:srgbClr>
                  </a:outerShdw>
                </a:effectLst>
              </a:rPr>
              <a:t>CARTA MANUSCRITA “ORIGINAL”</a:t>
            </a:r>
            <a:br>
              <a:rPr lang="es-ES" b="1" cap="none" spc="50" dirty="0" smtClean="0">
                <a:ln w="11430"/>
                <a:effectLst>
                  <a:outerShdw blurRad="76200" dist="50800" dir="5400000" algn="tl" rotWithShape="0">
                    <a:srgbClr val="000000">
                      <a:alpha val="65000"/>
                    </a:srgbClr>
                  </a:outerShdw>
                </a:effectLst>
              </a:rPr>
            </a:br>
            <a:r>
              <a:rPr lang="es-ES" b="1" cap="none" spc="50" dirty="0" smtClean="0">
                <a:ln w="11430"/>
                <a:effectLst>
                  <a:outerShdw blurRad="76200" dist="50800" dir="5400000" algn="tl" rotWithShape="0">
                    <a:srgbClr val="000000">
                      <a:alpha val="65000"/>
                    </a:srgbClr>
                  </a:outerShdw>
                </a:effectLst>
              </a:rPr>
              <a:t>DEL DR. PLACIDO MOLINA MOSTAJO</a:t>
            </a:r>
            <a:br>
              <a:rPr lang="es-ES" b="1" cap="none" spc="50" dirty="0" smtClean="0">
                <a:ln w="11430"/>
                <a:effectLst>
                  <a:outerShdw blurRad="76200" dist="50800" dir="5400000" algn="tl" rotWithShape="0">
                    <a:srgbClr val="000000">
                      <a:alpha val="65000"/>
                    </a:srgbClr>
                  </a:outerShdw>
                </a:effectLst>
              </a:rPr>
            </a:br>
            <a:r>
              <a:rPr lang="es-ES" sz="4400" b="1" cap="none" spc="50" dirty="0" smtClean="0">
                <a:ln w="11430"/>
                <a:effectLst>
                  <a:outerShdw blurRad="76200" dist="50800" dir="5400000" algn="tl" rotWithShape="0">
                    <a:srgbClr val="000000">
                      <a:alpha val="65000"/>
                    </a:srgbClr>
                  </a:outerShdw>
                </a:effectLst>
              </a:rPr>
              <a:t/>
            </a:r>
            <a:br>
              <a:rPr lang="es-ES" sz="4400" b="1" cap="none" spc="50" dirty="0" smtClean="0">
                <a:ln w="11430"/>
                <a:effectLst>
                  <a:outerShdw blurRad="76200" dist="50800" dir="5400000" algn="tl" rotWithShape="0">
                    <a:srgbClr val="000000">
                      <a:alpha val="65000"/>
                    </a:srgbClr>
                  </a:outerShdw>
                </a:effectLst>
              </a:rPr>
            </a:br>
            <a:r>
              <a:rPr lang="es-ES" b="1" cap="none" spc="50" dirty="0" smtClean="0">
                <a:ln w="11430"/>
                <a:effectLst>
                  <a:outerShdw blurRad="76200" dist="50800" dir="5400000" algn="tl" rotWithShape="0">
                    <a:srgbClr val="000000">
                      <a:alpha val="65000"/>
                    </a:srgbClr>
                  </a:outerShdw>
                </a:effectLst>
              </a:rPr>
              <a:t/>
            </a:r>
            <a:br>
              <a:rPr lang="es-ES" b="1" cap="none" spc="50" dirty="0" smtClean="0">
                <a:ln w="11430"/>
                <a:effectLst>
                  <a:outerShdw blurRad="76200" dist="50800" dir="5400000" algn="tl" rotWithShape="0">
                    <a:srgbClr val="000000">
                      <a:alpha val="65000"/>
                    </a:srgbClr>
                  </a:outerShdw>
                </a:effectLst>
              </a:rPr>
            </a:br>
            <a:endParaRPr lang="es-ES" sz="2400" b="1" cap="none" spc="50" dirty="0">
              <a:ln w="11430"/>
              <a:effectLst>
                <a:outerShdw blurRad="76200" dist="50800" dir="5400000" algn="tl" rotWithShape="0">
                  <a:srgbClr val="000000">
                    <a:alpha val="65000"/>
                  </a:srgbClr>
                </a:outerShdw>
              </a:effectLst>
            </a:endParaRPr>
          </a:p>
        </p:txBody>
      </p:sp>
      <p:pic>
        <p:nvPicPr>
          <p:cNvPr id="5" name="4 Imagen"/>
          <p:cNvPicPr/>
          <p:nvPr/>
        </p:nvPicPr>
        <p:blipFill>
          <a:blip r:embed="rId2"/>
          <a:srcRect/>
          <a:stretch>
            <a:fillRect/>
          </a:stretch>
        </p:blipFill>
        <p:spPr bwMode="auto">
          <a:xfrm>
            <a:off x="179512" y="116632"/>
            <a:ext cx="1368152" cy="720080"/>
          </a:xfrm>
          <a:prstGeom prst="rect">
            <a:avLst/>
          </a:prstGeom>
          <a:noFill/>
          <a:ln w="9525">
            <a:noFill/>
            <a:miter lim="800000"/>
            <a:headEnd/>
            <a:tailEnd/>
          </a:ln>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68344" y="116632"/>
            <a:ext cx="1300686" cy="766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descr="C:\Users\Mi-Pc\Desktop\FERIAS DEL LIBRO - U.E. Dr. PLACIDO MOLINA MOSTAJO (SEGH-SCZ)\CARTA MANUSCRITA DEL DR. PLACIDO MOLINA (19-Marzo-1966).png"/>
          <p:cNvPicPr>
            <a:picLocks noChangeAspect="1" noChangeArrowheads="1"/>
          </p:cNvPicPr>
          <p:nvPr/>
        </p:nvPicPr>
        <p:blipFill rotWithShape="1">
          <a:blip r:embed="rId4">
            <a:extLst>
              <a:ext uri="{28A0092B-C50C-407E-A947-70E740481C1C}">
                <a14:useLocalDpi xmlns:a14="http://schemas.microsoft.com/office/drawing/2010/main" val="0"/>
              </a:ext>
            </a:extLst>
          </a:blip>
          <a:srcRect l="12023" t="9055" b="38289"/>
          <a:stretch/>
        </p:blipFill>
        <p:spPr bwMode="auto">
          <a:xfrm>
            <a:off x="1331640" y="1268760"/>
            <a:ext cx="6624736" cy="5437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648293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691681" y="260648"/>
            <a:ext cx="5832647" cy="766390"/>
          </a:xfrm>
        </p:spPr>
        <p:txBody>
          <a:bodyPr/>
          <a:lstStyle/>
          <a:p>
            <a:pPr algn="ctr"/>
            <a:r>
              <a:rPr lang="es-ES" sz="6000" b="1" cap="none" spc="50" dirty="0" smtClean="0">
                <a:ln w="11430"/>
                <a:solidFill>
                  <a:srgbClr val="FF0000"/>
                </a:solidFill>
                <a:effectLst>
                  <a:outerShdw blurRad="76200" dist="50800" dir="5400000" algn="tl" rotWithShape="0">
                    <a:srgbClr val="000000">
                      <a:alpha val="65000"/>
                    </a:srgbClr>
                  </a:outerShdw>
                </a:effectLst>
              </a:rPr>
              <a:t/>
            </a:r>
            <a:br>
              <a:rPr lang="es-ES" sz="6000" b="1" cap="none" spc="50" dirty="0" smtClean="0">
                <a:ln w="11430"/>
                <a:solidFill>
                  <a:srgbClr val="FF0000"/>
                </a:solidFill>
                <a:effectLst>
                  <a:outerShdw blurRad="76200" dist="50800" dir="5400000" algn="tl" rotWithShape="0">
                    <a:srgbClr val="000000">
                      <a:alpha val="65000"/>
                    </a:srgbClr>
                  </a:outerShdw>
                </a:effectLst>
              </a:rPr>
            </a:br>
            <a:r>
              <a:rPr lang="es-ES" sz="4400" b="1" cap="none" spc="50" dirty="0" smtClean="0">
                <a:ln w="11430"/>
                <a:effectLst>
                  <a:outerShdw blurRad="76200" dist="50800" dir="5400000" algn="tl" rotWithShape="0">
                    <a:srgbClr val="000000">
                      <a:alpha val="65000"/>
                    </a:srgbClr>
                  </a:outerShdw>
                </a:effectLst>
              </a:rPr>
              <a:t/>
            </a:r>
            <a:br>
              <a:rPr lang="es-ES" sz="4400" b="1" cap="none" spc="50" dirty="0" smtClean="0">
                <a:ln w="11430"/>
                <a:effectLst>
                  <a:outerShdw blurRad="76200" dist="50800" dir="5400000" algn="tl" rotWithShape="0">
                    <a:srgbClr val="000000">
                      <a:alpha val="65000"/>
                    </a:srgbClr>
                  </a:outerShdw>
                </a:effectLst>
              </a:rPr>
            </a:br>
            <a:r>
              <a:rPr lang="es-ES" b="1" cap="none" spc="50" dirty="0" smtClean="0">
                <a:ln w="11430"/>
                <a:effectLst>
                  <a:outerShdw blurRad="76200" dist="50800" dir="5400000" algn="tl" rotWithShape="0">
                    <a:srgbClr val="000000">
                      <a:alpha val="65000"/>
                    </a:srgbClr>
                  </a:outerShdw>
                </a:effectLst>
              </a:rPr>
              <a:t>TRANSCRIPCION DE LA CARTA</a:t>
            </a:r>
            <a:br>
              <a:rPr lang="es-ES" b="1" cap="none" spc="50" dirty="0" smtClean="0">
                <a:ln w="11430"/>
                <a:effectLst>
                  <a:outerShdw blurRad="76200" dist="50800" dir="5400000" algn="tl" rotWithShape="0">
                    <a:srgbClr val="000000">
                      <a:alpha val="65000"/>
                    </a:srgbClr>
                  </a:outerShdw>
                </a:effectLst>
              </a:rPr>
            </a:br>
            <a:r>
              <a:rPr lang="es-ES" sz="4400" b="1" cap="none" spc="50" dirty="0" smtClean="0">
                <a:ln w="11430"/>
                <a:effectLst>
                  <a:outerShdw blurRad="76200" dist="50800" dir="5400000" algn="tl" rotWithShape="0">
                    <a:srgbClr val="000000">
                      <a:alpha val="65000"/>
                    </a:srgbClr>
                  </a:outerShdw>
                </a:effectLst>
              </a:rPr>
              <a:t/>
            </a:r>
            <a:br>
              <a:rPr lang="es-ES" sz="4400" b="1" cap="none" spc="50" dirty="0" smtClean="0">
                <a:ln w="11430"/>
                <a:effectLst>
                  <a:outerShdw blurRad="76200" dist="50800" dir="5400000" algn="tl" rotWithShape="0">
                    <a:srgbClr val="000000">
                      <a:alpha val="65000"/>
                    </a:srgbClr>
                  </a:outerShdw>
                </a:effectLst>
              </a:rPr>
            </a:br>
            <a:r>
              <a:rPr lang="es-ES" b="1" cap="none" spc="50" dirty="0" smtClean="0">
                <a:ln w="11430"/>
                <a:effectLst>
                  <a:outerShdw blurRad="76200" dist="50800" dir="5400000" algn="tl" rotWithShape="0">
                    <a:srgbClr val="000000">
                      <a:alpha val="65000"/>
                    </a:srgbClr>
                  </a:outerShdw>
                </a:effectLst>
              </a:rPr>
              <a:t/>
            </a:r>
            <a:br>
              <a:rPr lang="es-ES" b="1" cap="none" spc="50" dirty="0" smtClean="0">
                <a:ln w="11430"/>
                <a:effectLst>
                  <a:outerShdw blurRad="76200" dist="50800" dir="5400000" algn="tl" rotWithShape="0">
                    <a:srgbClr val="000000">
                      <a:alpha val="65000"/>
                    </a:srgbClr>
                  </a:outerShdw>
                </a:effectLst>
              </a:rPr>
            </a:br>
            <a:endParaRPr lang="es-ES" sz="2400" b="1" cap="none" spc="50" dirty="0">
              <a:ln w="11430"/>
              <a:effectLst>
                <a:outerShdw blurRad="76200" dist="50800" dir="5400000" algn="tl" rotWithShape="0">
                  <a:srgbClr val="000000">
                    <a:alpha val="65000"/>
                  </a:srgbClr>
                </a:outerShdw>
              </a:effectLst>
            </a:endParaRPr>
          </a:p>
        </p:txBody>
      </p:sp>
      <p:pic>
        <p:nvPicPr>
          <p:cNvPr id="5" name="4 Imagen"/>
          <p:cNvPicPr/>
          <p:nvPr/>
        </p:nvPicPr>
        <p:blipFill>
          <a:blip r:embed="rId2"/>
          <a:srcRect/>
          <a:stretch>
            <a:fillRect/>
          </a:stretch>
        </p:blipFill>
        <p:spPr bwMode="auto">
          <a:xfrm>
            <a:off x="179512" y="116632"/>
            <a:ext cx="1368152" cy="720080"/>
          </a:xfrm>
          <a:prstGeom prst="rect">
            <a:avLst/>
          </a:prstGeom>
          <a:noFill/>
          <a:ln w="9525">
            <a:noFill/>
            <a:miter lim="800000"/>
            <a:headEnd/>
            <a:tailEnd/>
          </a:ln>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68344" y="116632"/>
            <a:ext cx="1300686" cy="766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1 Título"/>
          <p:cNvSpPr txBox="1">
            <a:spLocks/>
          </p:cNvSpPr>
          <p:nvPr/>
        </p:nvSpPr>
        <p:spPr>
          <a:xfrm>
            <a:off x="179512" y="1196752"/>
            <a:ext cx="8789518" cy="5472608"/>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pPr>
              <a:lnSpc>
                <a:spcPct val="107000"/>
              </a:lnSpc>
            </a:pPr>
            <a:endParaRPr lang="es-ES" sz="1600" b="1" i="1" dirty="0" smtClean="0">
              <a:solidFill>
                <a:srgbClr val="000000"/>
              </a:solidFill>
              <a:latin typeface="Times New Roman"/>
              <a:ea typeface="Calibri"/>
              <a:cs typeface="Times New Roman"/>
            </a:endParaRPr>
          </a:p>
          <a:p>
            <a:pPr>
              <a:lnSpc>
                <a:spcPct val="107000"/>
              </a:lnSpc>
            </a:pPr>
            <a:endParaRPr lang="es-ES" sz="1600" b="1" i="1" dirty="0">
              <a:solidFill>
                <a:srgbClr val="000000"/>
              </a:solidFill>
              <a:latin typeface="Times New Roman"/>
              <a:ea typeface="Calibri"/>
              <a:cs typeface="Times New Roman"/>
            </a:endParaRPr>
          </a:p>
          <a:p>
            <a:pPr>
              <a:lnSpc>
                <a:spcPct val="107000"/>
              </a:lnSpc>
            </a:pPr>
            <a:endParaRPr lang="es-ES" sz="1600" b="1" i="1" dirty="0" smtClean="0">
              <a:solidFill>
                <a:srgbClr val="000000"/>
              </a:solidFill>
              <a:latin typeface="Times New Roman"/>
              <a:ea typeface="Calibri"/>
              <a:cs typeface="Times New Roman"/>
            </a:endParaRPr>
          </a:p>
          <a:p>
            <a:pPr>
              <a:lnSpc>
                <a:spcPct val="107000"/>
              </a:lnSpc>
            </a:pPr>
            <a:endParaRPr lang="es-ES" sz="1600" b="1" i="1" dirty="0">
              <a:solidFill>
                <a:srgbClr val="000000"/>
              </a:solidFill>
              <a:latin typeface="Times New Roman"/>
              <a:ea typeface="Calibri"/>
              <a:cs typeface="Times New Roman"/>
            </a:endParaRPr>
          </a:p>
          <a:p>
            <a:pPr>
              <a:lnSpc>
                <a:spcPct val="107000"/>
              </a:lnSpc>
            </a:pPr>
            <a:endParaRPr lang="es-ES" sz="1600" b="1" i="1" dirty="0" smtClean="0">
              <a:solidFill>
                <a:srgbClr val="000000"/>
              </a:solidFill>
              <a:latin typeface="Times New Roman"/>
              <a:ea typeface="Calibri"/>
              <a:cs typeface="Times New Roman"/>
            </a:endParaRPr>
          </a:p>
          <a:p>
            <a:pPr>
              <a:lnSpc>
                <a:spcPct val="107000"/>
              </a:lnSpc>
            </a:pPr>
            <a:endParaRPr lang="es-ES" sz="1600" b="1" i="1" dirty="0">
              <a:solidFill>
                <a:srgbClr val="000000"/>
              </a:solidFill>
              <a:latin typeface="Times New Roman"/>
              <a:ea typeface="Calibri"/>
              <a:cs typeface="Times New Roman"/>
            </a:endParaRPr>
          </a:p>
          <a:p>
            <a:pPr>
              <a:lnSpc>
                <a:spcPct val="107000"/>
              </a:lnSpc>
            </a:pPr>
            <a:endParaRPr lang="es-ES" sz="1600" b="1" i="1" dirty="0" smtClean="0">
              <a:solidFill>
                <a:srgbClr val="000000"/>
              </a:solidFill>
              <a:latin typeface="Times New Roman"/>
              <a:ea typeface="Calibri"/>
              <a:cs typeface="Times New Roman"/>
            </a:endParaRPr>
          </a:p>
          <a:p>
            <a:pPr>
              <a:lnSpc>
                <a:spcPct val="107000"/>
              </a:lnSpc>
            </a:pPr>
            <a:endParaRPr lang="es-ES" sz="1600" b="1" i="1" dirty="0">
              <a:solidFill>
                <a:srgbClr val="000000"/>
              </a:solidFill>
              <a:latin typeface="Times New Roman"/>
              <a:ea typeface="Calibri"/>
              <a:cs typeface="Times New Roman"/>
            </a:endParaRPr>
          </a:p>
          <a:p>
            <a:pPr>
              <a:lnSpc>
                <a:spcPct val="107000"/>
              </a:lnSpc>
            </a:pPr>
            <a:endParaRPr lang="es-ES" sz="1600" b="1" i="1" dirty="0" smtClean="0">
              <a:solidFill>
                <a:srgbClr val="000000"/>
              </a:solidFill>
              <a:latin typeface="Times New Roman"/>
              <a:ea typeface="Calibri"/>
              <a:cs typeface="Times New Roman"/>
            </a:endParaRPr>
          </a:p>
          <a:p>
            <a:pPr>
              <a:lnSpc>
                <a:spcPct val="107000"/>
              </a:lnSpc>
            </a:pPr>
            <a:endParaRPr lang="es-ES" sz="1600" b="1" i="1" dirty="0">
              <a:solidFill>
                <a:srgbClr val="000000"/>
              </a:solidFill>
              <a:latin typeface="Times New Roman"/>
              <a:ea typeface="Calibri"/>
              <a:cs typeface="Times New Roman"/>
            </a:endParaRPr>
          </a:p>
          <a:p>
            <a:pPr>
              <a:lnSpc>
                <a:spcPct val="107000"/>
              </a:lnSpc>
            </a:pPr>
            <a:endParaRPr lang="es-ES" sz="1600" b="1" i="1" dirty="0" smtClean="0">
              <a:solidFill>
                <a:srgbClr val="000000"/>
              </a:solidFill>
              <a:latin typeface="Times New Roman"/>
              <a:ea typeface="Calibri"/>
              <a:cs typeface="Times New Roman"/>
            </a:endParaRPr>
          </a:p>
          <a:p>
            <a:pPr>
              <a:lnSpc>
                <a:spcPct val="107000"/>
              </a:lnSpc>
            </a:pPr>
            <a:endParaRPr lang="es-ES" sz="1800" b="1" i="1" dirty="0" smtClean="0">
              <a:solidFill>
                <a:srgbClr val="000000"/>
              </a:solidFill>
              <a:latin typeface="Times New Roman"/>
              <a:ea typeface="Calibri"/>
              <a:cs typeface="Times New Roman"/>
            </a:endParaRPr>
          </a:p>
          <a:p>
            <a:pPr>
              <a:lnSpc>
                <a:spcPct val="107000"/>
              </a:lnSpc>
            </a:pPr>
            <a:endParaRPr lang="es-ES" sz="1800" b="1" i="1" dirty="0">
              <a:solidFill>
                <a:srgbClr val="000000"/>
              </a:solidFill>
              <a:latin typeface="Times New Roman"/>
              <a:ea typeface="Calibri"/>
              <a:cs typeface="Times New Roman"/>
            </a:endParaRPr>
          </a:p>
          <a:p>
            <a:pPr>
              <a:lnSpc>
                <a:spcPct val="107000"/>
              </a:lnSpc>
            </a:pPr>
            <a:r>
              <a:rPr lang="es-ES" sz="1800" b="1" i="1" dirty="0" smtClean="0">
                <a:solidFill>
                  <a:srgbClr val="000000"/>
                </a:solidFill>
                <a:latin typeface="Times New Roman"/>
                <a:ea typeface="Calibri"/>
                <a:cs typeface="Times New Roman"/>
              </a:rPr>
              <a:t>        Santa </a:t>
            </a:r>
            <a:r>
              <a:rPr lang="es-ES" sz="1800" b="1" i="1" dirty="0">
                <a:solidFill>
                  <a:srgbClr val="000000"/>
                </a:solidFill>
                <a:latin typeface="Times New Roman"/>
                <a:ea typeface="Calibri"/>
                <a:cs typeface="Times New Roman"/>
              </a:rPr>
              <a:t>Cruz, 19 de Marzo de 1966</a:t>
            </a:r>
            <a:endParaRPr lang="es-BO" sz="1800" dirty="0">
              <a:solidFill>
                <a:srgbClr val="000000"/>
              </a:solidFill>
              <a:latin typeface="Calibri"/>
              <a:ea typeface="Calibri"/>
              <a:cs typeface="Times New Roman"/>
            </a:endParaRPr>
          </a:p>
          <a:p>
            <a:pPr algn="ctr">
              <a:lnSpc>
                <a:spcPct val="107000"/>
              </a:lnSpc>
            </a:pPr>
            <a:r>
              <a:rPr lang="es-ES" sz="1800" b="1" i="1" dirty="0">
                <a:solidFill>
                  <a:srgbClr val="000000"/>
                </a:solidFill>
                <a:latin typeface="Times New Roman"/>
                <a:ea typeface="Calibri"/>
                <a:cs typeface="Times New Roman"/>
              </a:rPr>
              <a:t> </a:t>
            </a:r>
            <a:endParaRPr lang="es-BO" sz="1800" dirty="0">
              <a:solidFill>
                <a:srgbClr val="000000"/>
              </a:solidFill>
              <a:latin typeface="Calibri"/>
              <a:ea typeface="Calibri"/>
              <a:cs typeface="Times New Roman"/>
            </a:endParaRPr>
          </a:p>
          <a:p>
            <a:pPr indent="449580">
              <a:lnSpc>
                <a:spcPct val="107000"/>
              </a:lnSpc>
            </a:pPr>
            <a:r>
              <a:rPr lang="es-ES" sz="1800" b="1" i="1" dirty="0">
                <a:solidFill>
                  <a:srgbClr val="000000"/>
                </a:solidFill>
                <a:latin typeface="Times New Roman"/>
                <a:ea typeface="Calibri"/>
                <a:cs typeface="Times New Roman"/>
              </a:rPr>
              <a:t>A la Sra. Directora del Colegio Mixto de Nueva Creación</a:t>
            </a:r>
            <a:endParaRPr lang="es-BO" sz="1800" dirty="0">
              <a:solidFill>
                <a:srgbClr val="000000"/>
              </a:solidFill>
              <a:latin typeface="Calibri"/>
              <a:ea typeface="Calibri"/>
              <a:cs typeface="Times New Roman"/>
            </a:endParaRPr>
          </a:p>
          <a:p>
            <a:pPr marL="3147060" indent="449580" algn="ctr">
              <a:lnSpc>
                <a:spcPct val="107000"/>
              </a:lnSpc>
            </a:pPr>
            <a:r>
              <a:rPr lang="es-ES" sz="1800" b="1" i="1" dirty="0" smtClean="0">
                <a:solidFill>
                  <a:srgbClr val="000000"/>
                </a:solidFill>
                <a:latin typeface="Times New Roman"/>
                <a:ea typeface="Calibri"/>
                <a:cs typeface="Times New Roman"/>
              </a:rPr>
              <a:t>                           En </a:t>
            </a:r>
            <a:r>
              <a:rPr lang="es-ES" sz="1800" b="1" i="1" dirty="0">
                <a:solidFill>
                  <a:srgbClr val="000000"/>
                </a:solidFill>
                <a:latin typeface="Times New Roman"/>
                <a:ea typeface="Calibri"/>
                <a:cs typeface="Times New Roman"/>
              </a:rPr>
              <a:t>la Ciudad.</a:t>
            </a:r>
            <a:endParaRPr lang="es-BO" sz="1800" dirty="0">
              <a:solidFill>
                <a:srgbClr val="000000"/>
              </a:solidFill>
              <a:latin typeface="Calibri"/>
              <a:ea typeface="Calibri"/>
              <a:cs typeface="Times New Roman"/>
            </a:endParaRPr>
          </a:p>
          <a:p>
            <a:pPr algn="ctr">
              <a:lnSpc>
                <a:spcPct val="107000"/>
              </a:lnSpc>
            </a:pPr>
            <a:r>
              <a:rPr lang="es-ES" sz="1800" b="1" i="1" dirty="0">
                <a:solidFill>
                  <a:srgbClr val="000000"/>
                </a:solidFill>
                <a:latin typeface="Times New Roman"/>
                <a:ea typeface="Calibri"/>
                <a:cs typeface="Times New Roman"/>
              </a:rPr>
              <a:t> </a:t>
            </a:r>
            <a:endParaRPr lang="es-BO" sz="1800" dirty="0">
              <a:solidFill>
                <a:srgbClr val="000000"/>
              </a:solidFill>
              <a:latin typeface="Calibri"/>
              <a:ea typeface="Calibri"/>
              <a:cs typeface="Times New Roman"/>
            </a:endParaRPr>
          </a:p>
          <a:p>
            <a:pPr algn="ctr">
              <a:lnSpc>
                <a:spcPct val="107000"/>
              </a:lnSpc>
            </a:pPr>
            <a:r>
              <a:rPr lang="es-ES" sz="1800" b="1" i="1" dirty="0">
                <a:solidFill>
                  <a:srgbClr val="000000"/>
                </a:solidFill>
                <a:latin typeface="Times New Roman"/>
                <a:ea typeface="Calibri"/>
                <a:cs typeface="Times New Roman"/>
              </a:rPr>
              <a:t>Muy digna Señora, Profesores y Alumnos:</a:t>
            </a:r>
            <a:endParaRPr lang="es-BO" sz="1800" dirty="0">
              <a:solidFill>
                <a:srgbClr val="000000"/>
              </a:solidFill>
              <a:latin typeface="Calibri"/>
              <a:ea typeface="Calibri"/>
              <a:cs typeface="Times New Roman"/>
            </a:endParaRPr>
          </a:p>
          <a:p>
            <a:pPr algn="ctr">
              <a:lnSpc>
                <a:spcPct val="107000"/>
              </a:lnSpc>
            </a:pPr>
            <a:r>
              <a:rPr lang="es-ES" sz="1800" b="1" i="1" dirty="0">
                <a:solidFill>
                  <a:srgbClr val="000000"/>
                </a:solidFill>
                <a:latin typeface="Times New Roman"/>
                <a:ea typeface="Calibri"/>
                <a:cs typeface="Times New Roman"/>
              </a:rPr>
              <a:t>He recibido un precioso oficio de invitación</a:t>
            </a:r>
            <a:endParaRPr lang="es-BO" sz="1800" dirty="0">
              <a:solidFill>
                <a:srgbClr val="000000"/>
              </a:solidFill>
              <a:latin typeface="Calibri"/>
              <a:ea typeface="Calibri"/>
              <a:cs typeface="Times New Roman"/>
            </a:endParaRPr>
          </a:p>
          <a:p>
            <a:pPr algn="ctr">
              <a:lnSpc>
                <a:spcPct val="107000"/>
              </a:lnSpc>
            </a:pPr>
            <a:r>
              <a:rPr lang="es-ES" sz="1800" b="1" i="1" dirty="0">
                <a:solidFill>
                  <a:srgbClr val="000000"/>
                </a:solidFill>
                <a:latin typeface="Times New Roman"/>
                <a:ea typeface="Calibri"/>
                <a:cs typeface="Times New Roman"/>
              </a:rPr>
              <a:t>Al festejo de esa importante creación: La enfermedad</a:t>
            </a:r>
            <a:endParaRPr lang="es-BO" sz="1800" dirty="0">
              <a:solidFill>
                <a:srgbClr val="000000"/>
              </a:solidFill>
              <a:latin typeface="Calibri"/>
              <a:ea typeface="Calibri"/>
              <a:cs typeface="Times New Roman"/>
            </a:endParaRPr>
          </a:p>
          <a:p>
            <a:pPr algn="ctr">
              <a:lnSpc>
                <a:spcPct val="107000"/>
              </a:lnSpc>
            </a:pPr>
            <a:r>
              <a:rPr lang="es-ES" sz="1800" b="1" i="1" dirty="0">
                <a:solidFill>
                  <a:srgbClr val="000000"/>
                </a:solidFill>
                <a:latin typeface="Times New Roman"/>
                <a:ea typeface="Calibri"/>
                <a:cs typeface="Times New Roman"/>
              </a:rPr>
              <a:t>Que sufro me impide concurrir al Acto Cívico - Literario</a:t>
            </a:r>
            <a:endParaRPr lang="es-BO" sz="1800" dirty="0">
              <a:solidFill>
                <a:srgbClr val="000000"/>
              </a:solidFill>
              <a:latin typeface="Calibri"/>
              <a:ea typeface="Calibri"/>
              <a:cs typeface="Times New Roman"/>
            </a:endParaRPr>
          </a:p>
          <a:p>
            <a:pPr algn="ctr">
              <a:lnSpc>
                <a:spcPct val="107000"/>
              </a:lnSpc>
            </a:pPr>
            <a:r>
              <a:rPr lang="es-ES" sz="1800" b="1" i="1" dirty="0">
                <a:solidFill>
                  <a:srgbClr val="000000"/>
                </a:solidFill>
                <a:latin typeface="Times New Roman"/>
                <a:ea typeface="Calibri"/>
                <a:cs typeface="Times New Roman"/>
              </a:rPr>
              <a:t>Pero agradeciendo elevare actos al Cielo por el progreso</a:t>
            </a:r>
            <a:endParaRPr lang="es-BO" sz="1800" dirty="0">
              <a:solidFill>
                <a:srgbClr val="000000"/>
              </a:solidFill>
              <a:latin typeface="Calibri"/>
              <a:ea typeface="Calibri"/>
              <a:cs typeface="Times New Roman"/>
            </a:endParaRPr>
          </a:p>
          <a:p>
            <a:pPr algn="ctr">
              <a:lnSpc>
                <a:spcPct val="107000"/>
              </a:lnSpc>
            </a:pPr>
            <a:r>
              <a:rPr lang="es-ES" sz="1800" b="1" i="1" dirty="0">
                <a:solidFill>
                  <a:srgbClr val="000000"/>
                </a:solidFill>
                <a:latin typeface="Times New Roman"/>
                <a:ea typeface="Calibri"/>
                <a:cs typeface="Times New Roman"/>
              </a:rPr>
              <a:t>De tan importante Plantel y  hare votos por concurrir a</a:t>
            </a:r>
            <a:endParaRPr lang="es-BO" sz="1800" dirty="0">
              <a:solidFill>
                <a:srgbClr val="000000"/>
              </a:solidFill>
              <a:latin typeface="Calibri"/>
              <a:ea typeface="Calibri"/>
              <a:cs typeface="Times New Roman"/>
            </a:endParaRPr>
          </a:p>
          <a:p>
            <a:pPr algn="ctr">
              <a:lnSpc>
                <a:spcPct val="107000"/>
              </a:lnSpc>
            </a:pPr>
            <a:r>
              <a:rPr lang="es-ES" sz="1800" b="1" i="1" dirty="0">
                <a:solidFill>
                  <a:srgbClr val="000000"/>
                </a:solidFill>
                <a:latin typeface="Times New Roman"/>
                <a:ea typeface="Calibri"/>
                <a:cs typeface="Times New Roman"/>
              </a:rPr>
              <a:t>La gran Kermese que se celebrara el Domingo.  Mis</a:t>
            </a:r>
            <a:endParaRPr lang="es-BO" sz="1800" dirty="0">
              <a:solidFill>
                <a:srgbClr val="000000"/>
              </a:solidFill>
              <a:latin typeface="Calibri"/>
              <a:ea typeface="Calibri"/>
              <a:cs typeface="Times New Roman"/>
            </a:endParaRPr>
          </a:p>
          <a:p>
            <a:pPr algn="ctr">
              <a:lnSpc>
                <a:spcPct val="107000"/>
              </a:lnSpc>
            </a:pPr>
            <a:r>
              <a:rPr lang="es-ES" sz="1800" b="1" i="1" dirty="0">
                <a:solidFill>
                  <a:srgbClr val="000000"/>
                </a:solidFill>
                <a:latin typeface="Times New Roman"/>
                <a:ea typeface="Calibri"/>
                <a:cs typeface="Times New Roman"/>
              </a:rPr>
              <a:t>Análogos propósitos por el progreso y mi agradecimiento</a:t>
            </a:r>
            <a:endParaRPr lang="es-BO" sz="1800" dirty="0">
              <a:solidFill>
                <a:srgbClr val="000000"/>
              </a:solidFill>
              <a:latin typeface="Calibri"/>
              <a:ea typeface="Calibri"/>
              <a:cs typeface="Times New Roman"/>
            </a:endParaRPr>
          </a:p>
          <a:p>
            <a:pPr algn="ctr">
              <a:lnSpc>
                <a:spcPct val="107000"/>
              </a:lnSpc>
            </a:pPr>
            <a:r>
              <a:rPr lang="es-ES" sz="1800" b="1" i="1" dirty="0">
                <a:solidFill>
                  <a:srgbClr val="000000"/>
                </a:solidFill>
                <a:latin typeface="Times New Roman"/>
                <a:ea typeface="Calibri"/>
                <a:cs typeface="Times New Roman"/>
              </a:rPr>
              <a:t>Sera de todo corazón y extensivo a Profesores y Alumnos.</a:t>
            </a:r>
            <a:endParaRPr lang="es-BO" sz="1800" dirty="0">
              <a:solidFill>
                <a:srgbClr val="000000"/>
              </a:solidFill>
              <a:latin typeface="Calibri"/>
              <a:ea typeface="Calibri"/>
              <a:cs typeface="Times New Roman"/>
            </a:endParaRPr>
          </a:p>
          <a:p>
            <a:pPr algn="ctr">
              <a:lnSpc>
                <a:spcPct val="107000"/>
              </a:lnSpc>
            </a:pPr>
            <a:r>
              <a:rPr lang="es-ES" sz="1800" b="1" i="1" dirty="0">
                <a:solidFill>
                  <a:srgbClr val="000000"/>
                </a:solidFill>
                <a:latin typeface="Times New Roman"/>
                <a:ea typeface="Calibri"/>
                <a:cs typeface="Times New Roman"/>
              </a:rPr>
              <a:t>Besa las manos de vuestra </a:t>
            </a:r>
            <a:r>
              <a:rPr lang="es-ES" sz="1800" b="1" i="1" dirty="0" smtClean="0">
                <a:solidFill>
                  <a:srgbClr val="000000"/>
                </a:solidFill>
                <a:latin typeface="Times New Roman"/>
                <a:ea typeface="Calibri"/>
                <a:cs typeface="Times New Roman"/>
              </a:rPr>
              <a:t>Reverencia</a:t>
            </a:r>
          </a:p>
          <a:p>
            <a:pPr algn="ctr">
              <a:lnSpc>
                <a:spcPct val="107000"/>
              </a:lnSpc>
            </a:pPr>
            <a:r>
              <a:rPr lang="es-ES" sz="1800" b="1" i="1" dirty="0" smtClean="0">
                <a:solidFill>
                  <a:srgbClr val="000000"/>
                </a:solidFill>
                <a:latin typeface="Times New Roman"/>
                <a:ea typeface="Calibri"/>
                <a:cs typeface="Times New Roman"/>
              </a:rPr>
              <a:t>Placido Molina  </a:t>
            </a:r>
            <a:r>
              <a:rPr lang="es-ES" sz="1800" b="1" i="1" dirty="0">
                <a:solidFill>
                  <a:srgbClr val="000000"/>
                </a:solidFill>
                <a:latin typeface="Times New Roman"/>
                <a:ea typeface="Calibri"/>
                <a:cs typeface="Times New Roman"/>
              </a:rPr>
              <a:t>M</a:t>
            </a:r>
            <a:r>
              <a:rPr lang="es-ES" sz="1800" b="1" i="1" dirty="0" smtClean="0">
                <a:solidFill>
                  <a:srgbClr val="000000"/>
                </a:solidFill>
                <a:latin typeface="Times New Roman"/>
                <a:ea typeface="Calibri"/>
                <a:cs typeface="Times New Roman"/>
              </a:rPr>
              <a:t>.</a:t>
            </a:r>
          </a:p>
          <a:p>
            <a:pPr algn="ctr">
              <a:lnSpc>
                <a:spcPct val="107000"/>
              </a:lnSpc>
            </a:pPr>
            <a:r>
              <a:rPr lang="es-ES" sz="1800" b="1" i="1" dirty="0">
                <a:solidFill>
                  <a:srgbClr val="FF0000"/>
                </a:solidFill>
                <a:latin typeface="Times New Roman"/>
                <a:ea typeface="Calibri"/>
                <a:cs typeface="Times New Roman"/>
              </a:rPr>
              <a:t>(f i  r m a </a:t>
            </a:r>
            <a:r>
              <a:rPr lang="es-ES" sz="1800" b="1" i="1" dirty="0" smtClean="0">
                <a:solidFill>
                  <a:srgbClr val="FF0000"/>
                </a:solidFill>
                <a:latin typeface="Times New Roman"/>
                <a:ea typeface="Calibri"/>
                <a:cs typeface="Times New Roman"/>
              </a:rPr>
              <a:t>)</a:t>
            </a:r>
            <a:endParaRPr lang="es-BO" sz="1800" dirty="0">
              <a:solidFill>
                <a:srgbClr val="000000"/>
              </a:solidFill>
              <a:latin typeface="Calibri"/>
              <a:ea typeface="Calibri"/>
              <a:cs typeface="Times New Roman"/>
            </a:endParaRPr>
          </a:p>
          <a:p>
            <a:pPr algn="ctr">
              <a:lnSpc>
                <a:spcPct val="107000"/>
              </a:lnSpc>
            </a:pPr>
            <a:endParaRPr lang="es-BO" sz="1800" dirty="0">
              <a:solidFill>
                <a:srgbClr val="000000"/>
              </a:solidFill>
              <a:latin typeface="Calibri"/>
              <a:ea typeface="Calibri"/>
              <a:cs typeface="Times New Roman"/>
            </a:endParaRPr>
          </a:p>
          <a:p>
            <a:pPr algn="ctr"/>
            <a:r>
              <a:rPr lang="es-ES" sz="6000" b="1" cap="none" spc="50" dirty="0" smtClean="0">
                <a:ln w="11430"/>
                <a:solidFill>
                  <a:srgbClr val="FF0000"/>
                </a:solidFill>
                <a:effectLst>
                  <a:outerShdw blurRad="76200" dist="50800" dir="5400000" algn="tl" rotWithShape="0">
                    <a:srgbClr val="000000">
                      <a:alpha val="65000"/>
                    </a:srgbClr>
                  </a:outerShdw>
                </a:effectLst>
              </a:rPr>
              <a:t/>
            </a:r>
            <a:br>
              <a:rPr lang="es-ES" sz="6000" b="1" cap="none" spc="50" dirty="0" smtClean="0">
                <a:ln w="11430"/>
                <a:solidFill>
                  <a:srgbClr val="FF0000"/>
                </a:solidFill>
                <a:effectLst>
                  <a:outerShdw blurRad="76200" dist="50800" dir="5400000" algn="tl" rotWithShape="0">
                    <a:srgbClr val="000000">
                      <a:alpha val="65000"/>
                    </a:srgbClr>
                  </a:outerShdw>
                </a:effectLst>
              </a:rPr>
            </a:br>
            <a:r>
              <a:rPr lang="es-ES" sz="4400" b="1" cap="none" spc="50" dirty="0" smtClean="0">
                <a:ln w="11430"/>
                <a:solidFill>
                  <a:srgbClr val="000000"/>
                </a:solidFill>
                <a:effectLst>
                  <a:outerShdw blurRad="76200" dist="50800" dir="5400000" algn="tl" rotWithShape="0">
                    <a:srgbClr val="000000">
                      <a:alpha val="65000"/>
                    </a:srgbClr>
                  </a:outerShdw>
                </a:effectLst>
              </a:rPr>
              <a:t/>
            </a:r>
            <a:br>
              <a:rPr lang="es-ES" sz="4400" b="1" cap="none" spc="50" dirty="0" smtClean="0">
                <a:ln w="11430"/>
                <a:solidFill>
                  <a:srgbClr val="000000"/>
                </a:solidFill>
                <a:effectLst>
                  <a:outerShdw blurRad="76200" dist="50800" dir="5400000" algn="tl" rotWithShape="0">
                    <a:srgbClr val="000000">
                      <a:alpha val="65000"/>
                    </a:srgbClr>
                  </a:outerShdw>
                </a:effectLst>
              </a:rPr>
            </a:br>
            <a:r>
              <a:rPr lang="es-ES" b="1" cap="none" spc="50" dirty="0" smtClean="0">
                <a:ln w="11430"/>
                <a:solidFill>
                  <a:srgbClr val="000000"/>
                </a:solidFill>
                <a:effectLst>
                  <a:outerShdw blurRad="76200" dist="50800" dir="5400000" algn="tl" rotWithShape="0">
                    <a:srgbClr val="000000">
                      <a:alpha val="65000"/>
                    </a:srgbClr>
                  </a:outerShdw>
                </a:effectLst>
              </a:rPr>
              <a:t/>
            </a:r>
            <a:br>
              <a:rPr lang="es-ES" b="1" cap="none" spc="50" dirty="0" smtClean="0">
                <a:ln w="11430"/>
                <a:solidFill>
                  <a:srgbClr val="000000"/>
                </a:solidFill>
                <a:effectLst>
                  <a:outerShdw blurRad="76200" dist="50800" dir="5400000" algn="tl" rotWithShape="0">
                    <a:srgbClr val="000000">
                      <a:alpha val="65000"/>
                    </a:srgbClr>
                  </a:outerShdw>
                </a:effectLst>
              </a:rPr>
            </a:br>
            <a:r>
              <a:rPr lang="es-ES" sz="4400" b="1" cap="none" spc="50" dirty="0" smtClean="0">
                <a:ln w="11430"/>
                <a:solidFill>
                  <a:srgbClr val="000000"/>
                </a:solidFill>
                <a:effectLst>
                  <a:outerShdw blurRad="76200" dist="50800" dir="5400000" algn="tl" rotWithShape="0">
                    <a:srgbClr val="000000">
                      <a:alpha val="65000"/>
                    </a:srgbClr>
                  </a:outerShdw>
                </a:effectLst>
              </a:rPr>
              <a:t/>
            </a:r>
            <a:br>
              <a:rPr lang="es-ES" sz="4400" b="1" cap="none" spc="50" dirty="0" smtClean="0">
                <a:ln w="11430"/>
                <a:solidFill>
                  <a:srgbClr val="000000"/>
                </a:solidFill>
                <a:effectLst>
                  <a:outerShdw blurRad="76200" dist="50800" dir="5400000" algn="tl" rotWithShape="0">
                    <a:srgbClr val="000000">
                      <a:alpha val="65000"/>
                    </a:srgbClr>
                  </a:outerShdw>
                </a:effectLst>
              </a:rPr>
            </a:br>
            <a:r>
              <a:rPr lang="es-ES" b="1" cap="none" spc="50" dirty="0" smtClean="0">
                <a:ln w="11430"/>
                <a:solidFill>
                  <a:srgbClr val="000000"/>
                </a:solidFill>
                <a:effectLst>
                  <a:outerShdw blurRad="76200" dist="50800" dir="5400000" algn="tl" rotWithShape="0">
                    <a:srgbClr val="000000">
                      <a:alpha val="65000"/>
                    </a:srgbClr>
                  </a:outerShdw>
                </a:effectLst>
              </a:rPr>
              <a:t/>
            </a:r>
            <a:br>
              <a:rPr lang="es-ES" b="1" cap="none" spc="50" dirty="0" smtClean="0">
                <a:ln w="11430"/>
                <a:solidFill>
                  <a:srgbClr val="000000"/>
                </a:solidFill>
                <a:effectLst>
                  <a:outerShdw blurRad="76200" dist="50800" dir="5400000" algn="tl" rotWithShape="0">
                    <a:srgbClr val="000000">
                      <a:alpha val="65000"/>
                    </a:srgbClr>
                  </a:outerShdw>
                </a:effectLst>
              </a:rPr>
            </a:br>
            <a:endParaRPr lang="es-ES" sz="2400" b="1" cap="none" spc="50" dirty="0">
              <a:ln w="11430"/>
              <a:solidFill>
                <a:srgbClr val="000000"/>
              </a:soli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5856354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Mi-Pc\Desktop\FERIAS DEL LIBRO - U.E. Dr. PLACIDO MOLINA MOSTAJO (SEGH-SCZ)\CARTA MANUSCRITA del Dr. Placido Molina Mostajo Captura de pantalla (199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260648"/>
            <a:ext cx="4944253" cy="6460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73226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i-Pc\Desktop\FERIAS DEL LIBRO - U.E. Dr. PLACIDO MOLINA MOSTAJO (SEGH-SCZ)\Captura de pantalla (2018).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35696" y="188640"/>
            <a:ext cx="5014935" cy="64874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8448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508" y="2147137"/>
            <a:ext cx="4176464" cy="4595765"/>
          </a:xfrm>
          <a:prstGeom prst="rect">
            <a:avLst/>
          </a:prstGeom>
        </p:spPr>
      </p:pic>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4008" y="2147137"/>
            <a:ext cx="4208577" cy="4595765"/>
          </a:xfrm>
          <a:prstGeom prst="rect">
            <a:avLst/>
          </a:prstGeom>
        </p:spPr>
      </p:pic>
      <p:sp>
        <p:nvSpPr>
          <p:cNvPr id="6" name="Rectángulo 5"/>
          <p:cNvSpPr/>
          <p:nvPr/>
        </p:nvSpPr>
        <p:spPr>
          <a:xfrm>
            <a:off x="395536" y="188640"/>
            <a:ext cx="8208912" cy="1877437"/>
          </a:xfrm>
          <a:prstGeom prst="rect">
            <a:avLst/>
          </a:prstGeom>
        </p:spPr>
        <p:txBody>
          <a:bodyPr wrap="square">
            <a:spAutoFit/>
          </a:bodyPr>
          <a:lstStyle/>
          <a:p>
            <a:pPr algn="ctr"/>
            <a:r>
              <a:rPr lang="es-MX" sz="2000" b="1" u="sng" dirty="0" smtClean="0">
                <a:solidFill>
                  <a:srgbClr val="FF0000"/>
                </a:solidFill>
                <a:latin typeface="Times New Roman" panose="02020603050405020304" pitchFamily="18" charset="0"/>
                <a:ea typeface="Times New Roman" panose="02020603050405020304" pitchFamily="18" charset="0"/>
              </a:rPr>
              <a:t>LOS “E R </a:t>
            </a:r>
            <a:r>
              <a:rPr lang="es-MX" sz="2000" b="1" u="sng" dirty="0" err="1" smtClean="0">
                <a:solidFill>
                  <a:srgbClr val="FF0000"/>
                </a:solidFill>
                <a:latin typeface="Times New Roman" panose="02020603050405020304" pitchFamily="18" charset="0"/>
                <a:ea typeface="Times New Roman" panose="02020603050405020304" pitchFamily="18" charset="0"/>
              </a:rPr>
              <a:t>R</a:t>
            </a:r>
            <a:r>
              <a:rPr lang="es-MX" sz="2000" b="1" u="sng" dirty="0" smtClean="0">
                <a:solidFill>
                  <a:srgbClr val="FF0000"/>
                </a:solidFill>
                <a:latin typeface="Times New Roman" panose="02020603050405020304" pitchFamily="18" charset="0"/>
                <a:ea typeface="Times New Roman" panose="02020603050405020304" pitchFamily="18" charset="0"/>
              </a:rPr>
              <a:t> O R E S”, SON FRECUENTES </a:t>
            </a:r>
          </a:p>
          <a:p>
            <a:pPr algn="ctr"/>
            <a:r>
              <a:rPr lang="es-MX" sz="1600" b="1" dirty="0" smtClean="0">
                <a:solidFill>
                  <a:srgbClr val="000000"/>
                </a:solidFill>
                <a:latin typeface="Times New Roman" panose="02020603050405020304" pitchFamily="18" charset="0"/>
                <a:ea typeface="Times New Roman" panose="02020603050405020304" pitchFamily="18" charset="0"/>
              </a:rPr>
              <a:t>TAL COMO PODEMOS OBSERVAR EN ESTOS 2 MAPAS.</a:t>
            </a:r>
          </a:p>
          <a:p>
            <a:pPr algn="ctr"/>
            <a:r>
              <a:rPr lang="es-MX" sz="1600" b="1" dirty="0">
                <a:solidFill>
                  <a:srgbClr val="FF0000"/>
                </a:solidFill>
                <a:latin typeface="Times New Roman" panose="02020603050405020304" pitchFamily="18" charset="0"/>
                <a:ea typeface="Times New Roman" panose="02020603050405020304" pitchFamily="18" charset="0"/>
              </a:rPr>
              <a:t>INFORMACION </a:t>
            </a:r>
            <a:r>
              <a:rPr lang="es-MX" sz="1600" b="1" dirty="0" smtClean="0">
                <a:solidFill>
                  <a:srgbClr val="FF0000"/>
                </a:solidFill>
                <a:latin typeface="Times New Roman" panose="02020603050405020304" pitchFamily="18" charset="0"/>
                <a:ea typeface="Times New Roman" panose="02020603050405020304" pitchFamily="18" charset="0"/>
              </a:rPr>
              <a:t> OBTENIDA   </a:t>
            </a:r>
            <a:r>
              <a:rPr lang="es-MX" sz="1600" b="1" dirty="0">
                <a:solidFill>
                  <a:srgbClr val="FF0000"/>
                </a:solidFill>
                <a:latin typeface="Times New Roman" panose="02020603050405020304" pitchFamily="18" charset="0"/>
                <a:ea typeface="Times New Roman" panose="02020603050405020304" pitchFamily="18" charset="0"/>
              </a:rPr>
              <a:t>DE “GOOGLE</a:t>
            </a:r>
            <a:r>
              <a:rPr lang="es-MX" sz="1600" b="1" dirty="0" smtClean="0">
                <a:solidFill>
                  <a:srgbClr val="FF0000"/>
                </a:solidFill>
                <a:latin typeface="Times New Roman" panose="02020603050405020304" pitchFamily="18" charset="0"/>
                <a:ea typeface="Times New Roman" panose="02020603050405020304" pitchFamily="18" charset="0"/>
              </a:rPr>
              <a:t>”</a:t>
            </a:r>
            <a:r>
              <a:rPr lang="es-MX" sz="1600" b="1" dirty="0" smtClean="0">
                <a:solidFill>
                  <a:srgbClr val="000000"/>
                </a:solidFill>
                <a:latin typeface="Times New Roman" panose="02020603050405020304" pitchFamily="18" charset="0"/>
                <a:ea typeface="Times New Roman" panose="02020603050405020304" pitchFamily="18" charset="0"/>
              </a:rPr>
              <a:t> </a:t>
            </a:r>
          </a:p>
          <a:p>
            <a:r>
              <a:rPr lang="es-MX" sz="1600" b="1" dirty="0" smtClean="0">
                <a:solidFill>
                  <a:srgbClr val="FF0000"/>
                </a:solidFill>
                <a:latin typeface="Times New Roman" panose="02020603050405020304" pitchFamily="18" charset="0"/>
                <a:ea typeface="Times New Roman" panose="02020603050405020304" pitchFamily="18" charset="0"/>
              </a:rPr>
              <a:t>EN EL MAPA DE BOLIVIA, </a:t>
            </a:r>
            <a:r>
              <a:rPr lang="es-MX" sz="1600" b="1" dirty="0" smtClean="0">
                <a:solidFill>
                  <a:srgbClr val="000000"/>
                </a:solidFill>
                <a:latin typeface="Times New Roman" panose="02020603050405020304" pitchFamily="18" charset="0"/>
                <a:ea typeface="Times New Roman" panose="02020603050405020304" pitchFamily="18" charset="0"/>
              </a:rPr>
              <a:t>PODEMOS OBSERVAR DENTRO DEL DEPTO. DE CHUQUISACA  A “CAMIRI” QUE EN REALIDAD PERTENECE A SANTA CRUZ</a:t>
            </a:r>
          </a:p>
          <a:p>
            <a:r>
              <a:rPr lang="es-MX" sz="1600" b="1" dirty="0" smtClean="0">
                <a:solidFill>
                  <a:srgbClr val="FF0000"/>
                </a:solidFill>
                <a:latin typeface="Times New Roman" panose="02020603050405020304" pitchFamily="18" charset="0"/>
                <a:ea typeface="Times New Roman" panose="02020603050405020304" pitchFamily="18" charset="0"/>
              </a:rPr>
              <a:t>EN EL MAPA DEL DEPTO. SANTA CRUZ</a:t>
            </a:r>
            <a:r>
              <a:rPr lang="es-MX" sz="1600" b="1" dirty="0" smtClean="0">
                <a:solidFill>
                  <a:srgbClr val="000000"/>
                </a:solidFill>
                <a:latin typeface="Times New Roman" panose="02020603050405020304" pitchFamily="18" charset="0"/>
                <a:ea typeface="Times New Roman" panose="02020603050405020304" pitchFamily="18" charset="0"/>
              </a:rPr>
              <a:t>, PODEMOS OBSERVAR LA PROVINCIA CORDILLERA COMO “PROV. MANUEL MARIA CABALLERO” (EN COLOR LILA)</a:t>
            </a:r>
          </a:p>
        </p:txBody>
      </p:sp>
      <p:sp>
        <p:nvSpPr>
          <p:cNvPr id="7" name="Elipse 6"/>
          <p:cNvSpPr/>
          <p:nvPr/>
        </p:nvSpPr>
        <p:spPr>
          <a:xfrm>
            <a:off x="1727684" y="5517232"/>
            <a:ext cx="504056" cy="288032"/>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s-ES">
              <a:solidFill>
                <a:srgbClr val="000000"/>
              </a:solidFill>
            </a:endParaRPr>
          </a:p>
        </p:txBody>
      </p:sp>
      <p:sp>
        <p:nvSpPr>
          <p:cNvPr id="8" name="Elipse 7"/>
          <p:cNvSpPr/>
          <p:nvPr/>
        </p:nvSpPr>
        <p:spPr>
          <a:xfrm>
            <a:off x="5580112" y="5301208"/>
            <a:ext cx="1584176" cy="344341"/>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s-ES">
              <a:solidFill>
                <a:srgbClr val="000000"/>
              </a:solidFill>
            </a:endParaRPr>
          </a:p>
        </p:txBody>
      </p:sp>
      <p:sp>
        <p:nvSpPr>
          <p:cNvPr id="9" name="Rectángulo 5"/>
          <p:cNvSpPr/>
          <p:nvPr/>
        </p:nvSpPr>
        <p:spPr>
          <a:xfrm>
            <a:off x="2987824" y="2066077"/>
            <a:ext cx="3024336" cy="707886"/>
          </a:xfrm>
          <a:prstGeom prst="rect">
            <a:avLst/>
          </a:prstGeom>
        </p:spPr>
        <p:txBody>
          <a:bodyPr wrap="square">
            <a:spAutoFit/>
          </a:bodyPr>
          <a:lstStyle/>
          <a:p>
            <a:pPr algn="ctr"/>
            <a:r>
              <a:rPr lang="es-MX" sz="4000" b="1" dirty="0" smtClean="0">
                <a:solidFill>
                  <a:srgbClr val="FF0000"/>
                </a:solidFill>
                <a:latin typeface="Times New Roman" panose="02020603050405020304" pitchFamily="18" charset="0"/>
                <a:ea typeface="Times New Roman" panose="02020603050405020304" pitchFamily="18" charset="0"/>
              </a:rPr>
              <a:t>“</a:t>
            </a:r>
            <a:r>
              <a:rPr lang="es-MX" sz="4000" b="1" dirty="0">
                <a:solidFill>
                  <a:srgbClr val="FF0000"/>
                </a:solidFill>
                <a:latin typeface="Times New Roman" panose="02020603050405020304" pitchFamily="18" charset="0"/>
                <a:ea typeface="Times New Roman" panose="02020603050405020304" pitchFamily="18" charset="0"/>
              </a:rPr>
              <a:t>GOOGLE</a:t>
            </a:r>
            <a:r>
              <a:rPr lang="es-MX" sz="4000" b="1" dirty="0" smtClean="0">
                <a:solidFill>
                  <a:srgbClr val="FF0000"/>
                </a:solidFill>
                <a:latin typeface="Times New Roman" panose="02020603050405020304" pitchFamily="18" charset="0"/>
                <a:ea typeface="Times New Roman" panose="02020603050405020304" pitchFamily="18" charset="0"/>
              </a:rPr>
              <a:t>”</a:t>
            </a:r>
            <a:r>
              <a:rPr lang="es-MX" sz="4000" b="1" dirty="0" smtClean="0">
                <a:solidFill>
                  <a:srgbClr val="000000"/>
                </a:solidFill>
                <a:latin typeface="Times New Roman" panose="02020603050405020304" pitchFamily="18" charset="0"/>
                <a:ea typeface="Times New Roman" panose="02020603050405020304" pitchFamily="18" charset="0"/>
              </a:rPr>
              <a:t> </a:t>
            </a:r>
          </a:p>
        </p:txBody>
      </p:sp>
      <p:cxnSp>
        <p:nvCxnSpPr>
          <p:cNvPr id="5" name="4 Conector recto de flecha"/>
          <p:cNvCxnSpPr/>
          <p:nvPr/>
        </p:nvCxnSpPr>
        <p:spPr>
          <a:xfrm flipH="1">
            <a:off x="2231740" y="2907575"/>
            <a:ext cx="1836204" cy="2565803"/>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11 Conector recto de flecha"/>
          <p:cNvCxnSpPr/>
          <p:nvPr/>
        </p:nvCxnSpPr>
        <p:spPr>
          <a:xfrm>
            <a:off x="4861842" y="2882261"/>
            <a:ext cx="1150318" cy="2249617"/>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Rectángulo 5"/>
          <p:cNvSpPr/>
          <p:nvPr/>
        </p:nvSpPr>
        <p:spPr>
          <a:xfrm>
            <a:off x="2555776" y="5805264"/>
            <a:ext cx="3816424" cy="707886"/>
          </a:xfrm>
          <a:prstGeom prst="rect">
            <a:avLst/>
          </a:prstGeom>
        </p:spPr>
        <p:txBody>
          <a:bodyPr wrap="square">
            <a:spAutoFit/>
          </a:bodyPr>
          <a:lstStyle/>
          <a:p>
            <a:pPr algn="ctr"/>
            <a:r>
              <a:rPr lang="es-MX" sz="4000" b="1" dirty="0" smtClean="0">
                <a:latin typeface="Times New Roman" panose="02020603050405020304" pitchFamily="18" charset="0"/>
                <a:ea typeface="Times New Roman" panose="02020603050405020304" pitchFamily="18" charset="0"/>
              </a:rPr>
              <a:t>“SORPRESAS” </a:t>
            </a:r>
          </a:p>
        </p:txBody>
      </p:sp>
    </p:spTree>
    <p:extLst>
      <p:ext uri="{BB962C8B-B14F-4D97-AF65-F5344CB8AC3E}">
        <p14:creationId xmlns:p14="http://schemas.microsoft.com/office/powerpoint/2010/main" val="32810308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Mi-Pc\Desktop\FERIAS DEL LIBRO - U.E. Dr. PLACIDO MOLINA MOSTAJO (SEGH-SCZ)\Captura de pantalla (2020).png"/>
          <p:cNvPicPr>
            <a:picLocks noChangeAspect="1" noChangeArrowheads="1"/>
          </p:cNvPicPr>
          <p:nvPr/>
        </p:nvPicPr>
        <p:blipFill rotWithShape="1">
          <a:blip r:embed="rId2">
            <a:extLst>
              <a:ext uri="{28A0092B-C50C-407E-A947-70E740481C1C}">
                <a14:useLocalDpi xmlns:a14="http://schemas.microsoft.com/office/drawing/2010/main" val="0"/>
              </a:ext>
            </a:extLst>
          </a:blip>
          <a:srcRect l="4407" t="13511" r="4137" b="2726"/>
          <a:stretch/>
        </p:blipFill>
        <p:spPr bwMode="auto">
          <a:xfrm>
            <a:off x="252622" y="1264501"/>
            <a:ext cx="4205819" cy="5444852"/>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791"/>
          <a:stretch/>
        </p:blipFill>
        <p:spPr bwMode="auto">
          <a:xfrm>
            <a:off x="4701616" y="1268760"/>
            <a:ext cx="4262872" cy="5499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622" y="186881"/>
            <a:ext cx="8553450" cy="937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Elipse"/>
          <p:cNvSpPr/>
          <p:nvPr/>
        </p:nvSpPr>
        <p:spPr>
          <a:xfrm>
            <a:off x="6156176" y="2420888"/>
            <a:ext cx="1512168" cy="108012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4" name="3 Rectángulo redondeado"/>
          <p:cNvSpPr/>
          <p:nvPr/>
        </p:nvSpPr>
        <p:spPr>
          <a:xfrm>
            <a:off x="4701616" y="2420888"/>
            <a:ext cx="1310544" cy="1080120"/>
          </a:xfrm>
          <a:prstGeom prst="round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Tree>
    <p:extLst>
      <p:ext uri="{BB962C8B-B14F-4D97-AF65-F5344CB8AC3E}">
        <p14:creationId xmlns:p14="http://schemas.microsoft.com/office/powerpoint/2010/main" val="41126920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547664" y="260648"/>
            <a:ext cx="6120679" cy="792088"/>
          </a:xfrm>
        </p:spPr>
        <p:txBody>
          <a:bodyPr/>
          <a:lstStyle/>
          <a:p>
            <a:pPr algn="ctr"/>
            <a:r>
              <a:rPr lang="es-ES" sz="6000" b="1" cap="none" spc="50" dirty="0" smtClean="0">
                <a:ln w="11430"/>
                <a:solidFill>
                  <a:srgbClr val="FF0000"/>
                </a:solidFill>
                <a:effectLst>
                  <a:outerShdw blurRad="76200" dist="50800" dir="5400000" algn="tl" rotWithShape="0">
                    <a:srgbClr val="000000">
                      <a:alpha val="65000"/>
                    </a:srgbClr>
                  </a:outerShdw>
                </a:effectLst>
              </a:rPr>
              <a:t/>
            </a:r>
            <a:br>
              <a:rPr lang="es-ES" sz="6000" b="1" cap="none" spc="50" dirty="0" smtClean="0">
                <a:ln w="11430"/>
                <a:solidFill>
                  <a:srgbClr val="FF0000"/>
                </a:solidFill>
                <a:effectLst>
                  <a:outerShdw blurRad="76200" dist="50800" dir="5400000" algn="tl" rotWithShape="0">
                    <a:srgbClr val="000000">
                      <a:alpha val="65000"/>
                    </a:srgbClr>
                  </a:outerShdw>
                </a:effectLst>
              </a:rPr>
            </a:br>
            <a:r>
              <a:rPr lang="es-ES" sz="4400" b="1" cap="none" spc="50" dirty="0" smtClean="0">
                <a:ln w="11430"/>
                <a:effectLst>
                  <a:outerShdw blurRad="76200" dist="50800" dir="5400000" algn="tl" rotWithShape="0">
                    <a:srgbClr val="000000">
                      <a:alpha val="65000"/>
                    </a:srgbClr>
                  </a:outerShdw>
                </a:effectLst>
              </a:rPr>
              <a:t/>
            </a:r>
            <a:br>
              <a:rPr lang="es-ES" sz="4400" b="1" cap="none" spc="50" dirty="0" smtClean="0">
                <a:ln w="11430"/>
                <a:effectLst>
                  <a:outerShdw blurRad="76200" dist="50800" dir="5400000" algn="tl" rotWithShape="0">
                    <a:srgbClr val="000000">
                      <a:alpha val="65000"/>
                    </a:srgbClr>
                  </a:outerShdw>
                </a:effectLst>
              </a:rPr>
            </a:br>
            <a:r>
              <a:rPr lang="es-ES" sz="3600" b="1" cap="none" spc="50" dirty="0" smtClean="0">
                <a:ln w="11430"/>
                <a:solidFill>
                  <a:srgbClr val="FF0000"/>
                </a:solidFill>
                <a:effectLst>
                  <a:outerShdw blurRad="76200" dist="50800" dir="5400000" algn="tl" rotWithShape="0">
                    <a:srgbClr val="000000">
                      <a:alpha val="65000"/>
                    </a:srgbClr>
                  </a:outerShdw>
                </a:effectLst>
              </a:rPr>
              <a:t>C O N C L U S I O N E S</a:t>
            </a:r>
            <a:r>
              <a:rPr lang="es-ES" b="1" cap="none" spc="50" dirty="0" smtClean="0">
                <a:ln w="11430"/>
                <a:solidFill>
                  <a:srgbClr val="FF0000"/>
                </a:solidFill>
                <a:effectLst>
                  <a:outerShdw blurRad="76200" dist="50800" dir="5400000" algn="tl" rotWithShape="0">
                    <a:srgbClr val="000000">
                      <a:alpha val="65000"/>
                    </a:srgbClr>
                  </a:outerShdw>
                </a:effectLst>
              </a:rPr>
              <a:t/>
            </a:r>
            <a:br>
              <a:rPr lang="es-ES" b="1" cap="none" spc="50" dirty="0" smtClean="0">
                <a:ln w="11430"/>
                <a:solidFill>
                  <a:srgbClr val="FF0000"/>
                </a:solidFill>
                <a:effectLst>
                  <a:outerShdw blurRad="76200" dist="50800" dir="5400000" algn="tl" rotWithShape="0">
                    <a:srgbClr val="000000">
                      <a:alpha val="65000"/>
                    </a:srgbClr>
                  </a:outerShdw>
                </a:effectLst>
              </a:rPr>
            </a:br>
            <a:r>
              <a:rPr lang="es-ES" b="1" cap="none" spc="50" dirty="0" smtClean="0">
                <a:ln w="11430"/>
                <a:effectLst>
                  <a:outerShdw blurRad="76200" dist="50800" dir="5400000" algn="tl" rotWithShape="0">
                    <a:srgbClr val="000000">
                      <a:alpha val="65000"/>
                    </a:srgbClr>
                  </a:outerShdw>
                </a:effectLst>
              </a:rPr>
              <a:t/>
            </a:r>
            <a:br>
              <a:rPr lang="es-ES" b="1" cap="none" spc="50" dirty="0" smtClean="0">
                <a:ln w="11430"/>
                <a:effectLst>
                  <a:outerShdw blurRad="76200" dist="50800" dir="5400000" algn="tl" rotWithShape="0">
                    <a:srgbClr val="000000">
                      <a:alpha val="65000"/>
                    </a:srgbClr>
                  </a:outerShdw>
                </a:effectLst>
              </a:rPr>
            </a:br>
            <a:r>
              <a:rPr lang="es-ES" sz="4400" b="1" cap="none" spc="50" dirty="0" smtClean="0">
                <a:ln w="11430"/>
                <a:effectLst>
                  <a:outerShdw blurRad="76200" dist="50800" dir="5400000" algn="tl" rotWithShape="0">
                    <a:srgbClr val="000000">
                      <a:alpha val="65000"/>
                    </a:srgbClr>
                  </a:outerShdw>
                </a:effectLst>
              </a:rPr>
              <a:t/>
            </a:r>
            <a:br>
              <a:rPr lang="es-ES" sz="4400" b="1" cap="none" spc="50" dirty="0" smtClean="0">
                <a:ln w="11430"/>
                <a:effectLst>
                  <a:outerShdw blurRad="76200" dist="50800" dir="5400000" algn="tl" rotWithShape="0">
                    <a:srgbClr val="000000">
                      <a:alpha val="65000"/>
                    </a:srgbClr>
                  </a:outerShdw>
                </a:effectLst>
              </a:rPr>
            </a:br>
            <a:r>
              <a:rPr lang="es-ES" b="1" cap="none" spc="50" dirty="0" smtClean="0">
                <a:ln w="11430"/>
                <a:effectLst>
                  <a:outerShdw blurRad="76200" dist="50800" dir="5400000" algn="tl" rotWithShape="0">
                    <a:srgbClr val="000000">
                      <a:alpha val="65000"/>
                    </a:srgbClr>
                  </a:outerShdw>
                </a:effectLst>
              </a:rPr>
              <a:t/>
            </a:r>
            <a:br>
              <a:rPr lang="es-ES" b="1" cap="none" spc="50" dirty="0" smtClean="0">
                <a:ln w="11430"/>
                <a:effectLst>
                  <a:outerShdw blurRad="76200" dist="50800" dir="5400000" algn="tl" rotWithShape="0">
                    <a:srgbClr val="000000">
                      <a:alpha val="65000"/>
                    </a:srgbClr>
                  </a:outerShdw>
                </a:effectLst>
              </a:rPr>
            </a:br>
            <a:endParaRPr lang="es-ES" sz="2400" b="1" cap="none" spc="50" dirty="0">
              <a:ln w="11430"/>
              <a:effectLst>
                <a:outerShdw blurRad="76200" dist="50800" dir="5400000" algn="tl" rotWithShape="0">
                  <a:srgbClr val="000000">
                    <a:alpha val="65000"/>
                  </a:srgbClr>
                </a:outerShdw>
              </a:effectLst>
            </a:endParaRPr>
          </a:p>
        </p:txBody>
      </p:sp>
      <p:pic>
        <p:nvPicPr>
          <p:cNvPr id="5" name="4 Imagen"/>
          <p:cNvPicPr/>
          <p:nvPr/>
        </p:nvPicPr>
        <p:blipFill>
          <a:blip r:embed="rId2"/>
          <a:srcRect/>
          <a:stretch>
            <a:fillRect/>
          </a:stretch>
        </p:blipFill>
        <p:spPr bwMode="auto">
          <a:xfrm>
            <a:off x="179512" y="116632"/>
            <a:ext cx="1368152" cy="720080"/>
          </a:xfrm>
          <a:prstGeom prst="rect">
            <a:avLst/>
          </a:prstGeom>
          <a:noFill/>
          <a:ln w="9525">
            <a:noFill/>
            <a:miter lim="800000"/>
            <a:headEnd/>
            <a:tailEnd/>
          </a:ln>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68344" y="116632"/>
            <a:ext cx="1300686" cy="766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1 Título"/>
          <p:cNvSpPr txBox="1">
            <a:spLocks/>
          </p:cNvSpPr>
          <p:nvPr/>
        </p:nvSpPr>
        <p:spPr>
          <a:xfrm>
            <a:off x="395536" y="898640"/>
            <a:ext cx="8280920" cy="5974978"/>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pPr algn="ctr"/>
            <a:r>
              <a:rPr lang="es-ES" sz="6000" b="1" cap="none" spc="50" dirty="0" smtClean="0">
                <a:ln w="11430"/>
                <a:solidFill>
                  <a:srgbClr val="FF0000"/>
                </a:solidFill>
                <a:effectLst>
                  <a:outerShdw blurRad="76200" dist="50800" dir="5400000" algn="tl" rotWithShape="0">
                    <a:srgbClr val="000000">
                      <a:alpha val="65000"/>
                    </a:srgbClr>
                  </a:outerShdw>
                </a:effectLst>
              </a:rPr>
              <a:t/>
            </a:r>
            <a:br>
              <a:rPr lang="es-ES" sz="6000" b="1" cap="none" spc="50" dirty="0" smtClean="0">
                <a:ln w="11430"/>
                <a:solidFill>
                  <a:srgbClr val="FF0000"/>
                </a:solidFill>
                <a:effectLst>
                  <a:outerShdw blurRad="76200" dist="50800" dir="5400000" algn="tl" rotWithShape="0">
                    <a:srgbClr val="000000">
                      <a:alpha val="65000"/>
                    </a:srgbClr>
                  </a:outerShdw>
                </a:effectLst>
              </a:rPr>
            </a:br>
            <a:r>
              <a:rPr lang="es-ES" sz="4400" b="1" cap="none" spc="50" dirty="0" smtClean="0">
                <a:ln w="11430"/>
                <a:solidFill>
                  <a:srgbClr val="000000"/>
                </a:solidFill>
                <a:effectLst>
                  <a:outerShdw blurRad="76200" dist="50800" dir="5400000" algn="tl" rotWithShape="0">
                    <a:srgbClr val="000000">
                      <a:alpha val="65000"/>
                    </a:srgbClr>
                  </a:outerShdw>
                </a:effectLst>
              </a:rPr>
              <a:t/>
            </a:r>
            <a:br>
              <a:rPr lang="es-ES" sz="4400" b="1" cap="none" spc="50" dirty="0" smtClean="0">
                <a:ln w="11430"/>
                <a:solidFill>
                  <a:srgbClr val="000000"/>
                </a:solidFill>
                <a:effectLst>
                  <a:outerShdw blurRad="76200" dist="50800" dir="5400000" algn="tl" rotWithShape="0">
                    <a:srgbClr val="000000">
                      <a:alpha val="65000"/>
                    </a:srgbClr>
                  </a:outerShdw>
                </a:effectLst>
              </a:rPr>
            </a:br>
            <a:r>
              <a:rPr lang="es-ES" b="1" cap="none" spc="50" dirty="0" smtClean="0">
                <a:ln w="11430"/>
                <a:solidFill>
                  <a:srgbClr val="000000"/>
                </a:solidFill>
                <a:effectLst>
                  <a:outerShdw blurRad="76200" dist="50800" dir="5400000" algn="tl" rotWithShape="0">
                    <a:srgbClr val="000000">
                      <a:alpha val="65000"/>
                    </a:srgbClr>
                  </a:outerShdw>
                </a:effectLst>
              </a:rPr>
              <a:t>ACTUALMENTE   TENEMOS</a:t>
            </a:r>
          </a:p>
          <a:p>
            <a:pPr algn="ctr"/>
            <a:r>
              <a:rPr lang="es-ES" b="1" cap="none" spc="50" dirty="0" smtClean="0">
                <a:ln w="11430"/>
                <a:solidFill>
                  <a:srgbClr val="000000"/>
                </a:solidFill>
                <a:effectLst>
                  <a:outerShdw blurRad="76200" dist="50800" dir="5400000" algn="tl" rotWithShape="0">
                    <a:srgbClr val="000000">
                      <a:alpha val="65000"/>
                    </a:srgbClr>
                  </a:outerShdw>
                </a:effectLst>
              </a:rPr>
              <a:t>EN SANTA CRUZ</a:t>
            </a:r>
          </a:p>
          <a:p>
            <a:pPr algn="ctr"/>
            <a:r>
              <a:rPr lang="es-ES" b="1" cap="none" spc="50" dirty="0" smtClean="0">
                <a:ln w="11430"/>
                <a:solidFill>
                  <a:srgbClr val="000000"/>
                </a:solidFill>
                <a:effectLst>
                  <a:outerShdw blurRad="76200" dist="50800" dir="5400000" algn="tl" rotWithShape="0">
                    <a:srgbClr val="000000">
                      <a:alpha val="65000"/>
                    </a:srgbClr>
                  </a:outerShdw>
                </a:effectLst>
              </a:rPr>
              <a:t>LAS MEJORES FERIAS DE BOLIVIA </a:t>
            </a:r>
          </a:p>
          <a:p>
            <a:pPr algn="ctr"/>
            <a:r>
              <a:rPr lang="es-ES" b="1" cap="none" spc="50" dirty="0" smtClean="0">
                <a:ln w="11430"/>
                <a:solidFill>
                  <a:srgbClr val="FF0000"/>
                </a:solidFill>
                <a:effectLst>
                  <a:outerShdw blurRad="76200" dist="50800" dir="5400000" algn="tl" rotWithShape="0">
                    <a:srgbClr val="000000">
                      <a:alpha val="65000"/>
                    </a:srgbClr>
                  </a:outerShdw>
                </a:effectLst>
              </a:rPr>
              <a:t>LA FEXPOCRUZ - 2022 </a:t>
            </a:r>
          </a:p>
          <a:p>
            <a:pPr algn="ctr"/>
            <a:r>
              <a:rPr lang="es-ES" b="1" cap="none" spc="50" dirty="0" smtClean="0">
                <a:ln w="11430"/>
                <a:solidFill>
                  <a:srgbClr val="000000"/>
                </a:solidFill>
                <a:effectLst>
                  <a:outerShdw blurRad="76200" dist="50800" dir="5400000" algn="tl" rotWithShape="0">
                    <a:srgbClr val="000000">
                      <a:alpha val="65000"/>
                    </a:srgbClr>
                  </a:outerShdw>
                </a:effectLst>
              </a:rPr>
              <a:t>(CON SU 46ª.  VERSION INTERNACIONAL)</a:t>
            </a:r>
          </a:p>
          <a:p>
            <a:pPr algn="ctr"/>
            <a:r>
              <a:rPr lang="es-ES" b="1" cap="none" spc="50" dirty="0" smtClean="0">
                <a:ln w="11430"/>
                <a:solidFill>
                  <a:srgbClr val="000000"/>
                </a:solidFill>
                <a:effectLst>
                  <a:outerShdw blurRad="76200" dist="50800" dir="5400000" algn="tl" rotWithShape="0">
                    <a:srgbClr val="000000">
                      <a:alpha val="65000"/>
                    </a:srgbClr>
                  </a:outerShdw>
                </a:effectLst>
              </a:rPr>
              <a:t>16 al 25 de Septiembre 2022 </a:t>
            </a:r>
          </a:p>
          <a:p>
            <a:pPr algn="ctr"/>
            <a:r>
              <a:rPr lang="es-ES" b="1" cap="none" spc="50" dirty="0" smtClean="0">
                <a:ln w="11430"/>
                <a:solidFill>
                  <a:srgbClr val="FF0000"/>
                </a:solidFill>
                <a:effectLst>
                  <a:outerShdw blurRad="76200" dist="50800" dir="5400000" algn="tl" rotWithShape="0">
                    <a:srgbClr val="000000">
                      <a:alpha val="65000"/>
                    </a:srgbClr>
                  </a:outerShdw>
                </a:effectLst>
              </a:rPr>
              <a:t>LA 23ª. FERIA INTERNACIONAL DEL LIBRO</a:t>
            </a:r>
          </a:p>
          <a:p>
            <a:pPr algn="ctr"/>
            <a:r>
              <a:rPr lang="es-ES" b="1" cap="none" spc="50" dirty="0" smtClean="0">
                <a:ln w="11430"/>
                <a:solidFill>
                  <a:srgbClr val="000000"/>
                </a:solidFill>
                <a:effectLst>
                  <a:outerShdw blurRad="76200" dist="50800" dir="5400000" algn="tl" rotWithShape="0">
                    <a:srgbClr val="000000">
                      <a:alpha val="65000"/>
                    </a:srgbClr>
                  </a:outerShdw>
                </a:effectLst>
              </a:rPr>
              <a:t>1ro. Al 12 de Junio 2022 </a:t>
            </a:r>
          </a:p>
          <a:p>
            <a:pPr algn="ctr"/>
            <a:r>
              <a:rPr lang="es-ES" b="1" cap="none" spc="50" dirty="0" smtClean="0">
                <a:ln w="11430"/>
                <a:solidFill>
                  <a:srgbClr val="FF0000"/>
                </a:solidFill>
                <a:effectLst>
                  <a:outerShdw blurRad="76200" dist="50800" dir="5400000" algn="tl" rotWithShape="0">
                    <a:srgbClr val="000000">
                      <a:alpha val="65000"/>
                    </a:srgbClr>
                  </a:outerShdw>
                </a:effectLst>
              </a:rPr>
              <a:t>Y  LA 6ta. FERIA DE LOS ESCRITORES  </a:t>
            </a:r>
          </a:p>
          <a:p>
            <a:pPr algn="ctr"/>
            <a:r>
              <a:rPr lang="es-ES" b="1" cap="none" spc="50" dirty="0" smtClean="0">
                <a:ln w="11430"/>
                <a:solidFill>
                  <a:srgbClr val="000000"/>
                </a:solidFill>
                <a:effectLst>
                  <a:outerShdw blurRad="76200" dist="50800" dir="5400000" algn="tl" rotWithShape="0">
                    <a:srgbClr val="000000">
                      <a:alpha val="65000"/>
                    </a:srgbClr>
                  </a:outerShdw>
                </a:effectLst>
              </a:rPr>
              <a:t>QUE SON NUESTRAS MEJORES </a:t>
            </a:r>
          </a:p>
          <a:p>
            <a:pPr algn="ctr"/>
            <a:r>
              <a:rPr lang="es-ES" b="1" cap="none" spc="50" dirty="0" smtClean="0">
                <a:ln w="11430"/>
                <a:solidFill>
                  <a:srgbClr val="000000"/>
                </a:solidFill>
                <a:effectLst>
                  <a:outerShdw blurRad="76200" dist="50800" dir="5400000" algn="tl" rotWithShape="0">
                    <a:srgbClr val="000000">
                      <a:alpha val="65000"/>
                    </a:srgbClr>
                  </a:outerShdw>
                </a:effectLst>
              </a:rPr>
              <a:t>VITRINIAS </a:t>
            </a:r>
            <a:r>
              <a:rPr lang="es-ES" b="1" cap="none" spc="50" dirty="0" smtClean="0">
                <a:ln w="11430"/>
                <a:solidFill>
                  <a:srgbClr val="000000"/>
                </a:solidFill>
                <a:effectLst>
                  <a:outerShdw blurRad="76200" dist="50800" dir="5400000" algn="tl" rotWithShape="0">
                    <a:srgbClr val="000000">
                      <a:alpha val="65000"/>
                    </a:srgbClr>
                  </a:outerShdw>
                </a:effectLst>
              </a:rPr>
              <a:t>HACI</a:t>
            </a:r>
            <a:r>
              <a:rPr lang="es-ES" b="1" cap="none" spc="50" dirty="0" smtClean="0">
                <a:ln w="11430"/>
                <a:solidFill>
                  <a:srgbClr val="000000"/>
                </a:solidFill>
                <a:effectLst>
                  <a:outerShdw blurRad="76200" dist="50800" dir="5400000" algn="tl" rotWithShape="0">
                    <a:srgbClr val="000000">
                      <a:alpha val="65000"/>
                    </a:srgbClr>
                  </a:outerShdw>
                </a:effectLst>
              </a:rPr>
              <a:t>A </a:t>
            </a:r>
            <a:r>
              <a:rPr lang="es-ES" b="1" cap="none" spc="50" dirty="0" smtClean="0">
                <a:ln w="11430"/>
                <a:solidFill>
                  <a:srgbClr val="000000"/>
                </a:solidFill>
                <a:effectLst>
                  <a:outerShdw blurRad="76200" dist="50800" dir="5400000" algn="tl" rotWithShape="0">
                    <a:srgbClr val="000000">
                      <a:alpha val="65000"/>
                    </a:srgbClr>
                  </a:outerShdw>
                </a:effectLst>
              </a:rPr>
              <a:t>BOLIVIA Y </a:t>
            </a:r>
            <a:r>
              <a:rPr lang="es-ES" b="1" cap="none" spc="50" dirty="0" smtClean="0">
                <a:ln w="11430"/>
                <a:solidFill>
                  <a:srgbClr val="000000"/>
                </a:solidFill>
                <a:effectLst>
                  <a:outerShdw blurRad="76200" dist="50800" dir="5400000" algn="tl" rotWithShape="0">
                    <a:srgbClr val="000000">
                      <a:alpha val="65000"/>
                    </a:srgbClr>
                  </a:outerShdw>
                </a:effectLst>
              </a:rPr>
              <a:t>EL </a:t>
            </a:r>
            <a:r>
              <a:rPr lang="es-ES" b="1" cap="none" spc="50" dirty="0" smtClean="0">
                <a:ln w="11430"/>
                <a:solidFill>
                  <a:srgbClr val="000000"/>
                </a:solidFill>
                <a:effectLst>
                  <a:outerShdw blurRad="76200" dist="50800" dir="5400000" algn="tl" rotWithShape="0">
                    <a:srgbClr val="000000">
                      <a:alpha val="65000"/>
                    </a:srgbClr>
                  </a:outerShdw>
                </a:effectLst>
              </a:rPr>
              <a:t>MUNDO</a:t>
            </a:r>
          </a:p>
          <a:p>
            <a:pPr algn="ctr"/>
            <a:r>
              <a:rPr lang="es-ES" b="1" cap="none" spc="50" dirty="0" smtClean="0">
                <a:ln w="11430"/>
                <a:solidFill>
                  <a:srgbClr val="000000"/>
                </a:solidFill>
                <a:effectLst>
                  <a:outerShdw blurRad="76200" dist="50800" dir="5400000" algn="tl" rotWithShape="0">
                    <a:srgbClr val="000000">
                      <a:alpha val="65000"/>
                    </a:srgbClr>
                  </a:outerShdw>
                </a:effectLst>
              </a:rPr>
              <a:t>TODO ESTO GRACIAS A SUS ALTOS EJECUTIVOS</a:t>
            </a:r>
          </a:p>
          <a:p>
            <a:pPr algn="ctr"/>
            <a:r>
              <a:rPr lang="es-ES" b="1" cap="none" spc="50" dirty="0" smtClean="0">
                <a:ln w="11430"/>
                <a:solidFill>
                  <a:srgbClr val="000000"/>
                </a:solidFill>
                <a:effectLst>
                  <a:outerShdw blurRad="76200" dist="50800" dir="5400000" algn="tl" rotWithShape="0">
                    <a:srgbClr val="000000">
                      <a:alpha val="65000"/>
                    </a:srgbClr>
                  </a:outerShdw>
                </a:effectLst>
              </a:rPr>
              <a:t>QUE SIEMPRE NOS COLABORAN A LA SEGH-SCZ</a:t>
            </a:r>
          </a:p>
          <a:p>
            <a:pPr algn="ctr"/>
            <a:r>
              <a:rPr lang="es-ES" b="1" cap="none" spc="50" dirty="0" smtClean="0">
                <a:ln w="11430"/>
                <a:solidFill>
                  <a:srgbClr val="000000"/>
                </a:solidFill>
                <a:effectLst>
                  <a:outerShdw blurRad="76200" dist="50800" dir="5400000" algn="tl" rotWithShape="0">
                    <a:srgbClr val="000000">
                      <a:alpha val="65000"/>
                    </a:srgbClr>
                  </a:outerShdw>
                </a:effectLst>
              </a:rPr>
              <a:t/>
            </a:r>
            <a:br>
              <a:rPr lang="es-ES" b="1" cap="none" spc="50" dirty="0" smtClean="0">
                <a:ln w="11430"/>
                <a:solidFill>
                  <a:srgbClr val="000000"/>
                </a:solidFill>
                <a:effectLst>
                  <a:outerShdw blurRad="76200" dist="50800" dir="5400000" algn="tl" rotWithShape="0">
                    <a:srgbClr val="000000">
                      <a:alpha val="65000"/>
                    </a:srgbClr>
                  </a:outerShdw>
                </a:effectLst>
              </a:rPr>
            </a:br>
            <a:r>
              <a:rPr lang="es-ES" sz="4400" b="1" cap="none" spc="50" dirty="0" smtClean="0">
                <a:ln w="11430"/>
                <a:solidFill>
                  <a:srgbClr val="000000"/>
                </a:solidFill>
                <a:effectLst>
                  <a:outerShdw blurRad="76200" dist="50800" dir="5400000" algn="tl" rotWithShape="0">
                    <a:srgbClr val="000000">
                      <a:alpha val="65000"/>
                    </a:srgbClr>
                  </a:outerShdw>
                </a:effectLst>
              </a:rPr>
              <a:t/>
            </a:r>
            <a:br>
              <a:rPr lang="es-ES" sz="4400" b="1" cap="none" spc="50" dirty="0" smtClean="0">
                <a:ln w="11430"/>
                <a:solidFill>
                  <a:srgbClr val="000000"/>
                </a:solidFill>
                <a:effectLst>
                  <a:outerShdw blurRad="76200" dist="50800" dir="5400000" algn="tl" rotWithShape="0">
                    <a:srgbClr val="000000">
                      <a:alpha val="65000"/>
                    </a:srgbClr>
                  </a:outerShdw>
                </a:effectLst>
              </a:rPr>
            </a:br>
            <a:r>
              <a:rPr lang="es-ES" b="1" cap="none" spc="50" dirty="0" smtClean="0">
                <a:ln w="11430"/>
                <a:solidFill>
                  <a:srgbClr val="000000"/>
                </a:solidFill>
                <a:effectLst>
                  <a:outerShdw blurRad="76200" dist="50800" dir="5400000" algn="tl" rotWithShape="0">
                    <a:srgbClr val="000000">
                      <a:alpha val="65000"/>
                    </a:srgbClr>
                  </a:outerShdw>
                </a:effectLst>
              </a:rPr>
              <a:t/>
            </a:r>
            <a:br>
              <a:rPr lang="es-ES" b="1" cap="none" spc="50" dirty="0" smtClean="0">
                <a:ln w="11430"/>
                <a:solidFill>
                  <a:srgbClr val="000000"/>
                </a:solidFill>
                <a:effectLst>
                  <a:outerShdw blurRad="76200" dist="50800" dir="5400000" algn="tl" rotWithShape="0">
                    <a:srgbClr val="000000">
                      <a:alpha val="65000"/>
                    </a:srgbClr>
                  </a:outerShdw>
                </a:effectLst>
              </a:rPr>
            </a:br>
            <a:endParaRPr lang="es-ES" sz="2400" b="1" cap="none" spc="50" dirty="0">
              <a:ln w="11430"/>
              <a:solidFill>
                <a:srgbClr val="000000"/>
              </a:soli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110123931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547664" y="260648"/>
            <a:ext cx="6120679" cy="792088"/>
          </a:xfrm>
        </p:spPr>
        <p:txBody>
          <a:bodyPr/>
          <a:lstStyle/>
          <a:p>
            <a:pPr algn="ctr"/>
            <a:r>
              <a:rPr lang="es-ES" sz="6000" b="1" cap="none" spc="50" dirty="0" smtClean="0">
                <a:ln w="11430"/>
                <a:solidFill>
                  <a:srgbClr val="FF0000"/>
                </a:solidFill>
                <a:effectLst>
                  <a:outerShdw blurRad="76200" dist="50800" dir="5400000" algn="tl" rotWithShape="0">
                    <a:srgbClr val="000000">
                      <a:alpha val="65000"/>
                    </a:srgbClr>
                  </a:outerShdw>
                </a:effectLst>
              </a:rPr>
              <a:t/>
            </a:r>
            <a:br>
              <a:rPr lang="es-ES" sz="6000" b="1" cap="none" spc="50" dirty="0" smtClean="0">
                <a:ln w="11430"/>
                <a:solidFill>
                  <a:srgbClr val="FF0000"/>
                </a:solidFill>
                <a:effectLst>
                  <a:outerShdw blurRad="76200" dist="50800" dir="5400000" algn="tl" rotWithShape="0">
                    <a:srgbClr val="000000">
                      <a:alpha val="65000"/>
                    </a:srgbClr>
                  </a:outerShdw>
                </a:effectLst>
              </a:rPr>
            </a:br>
            <a:r>
              <a:rPr lang="es-ES" sz="4400" b="1" cap="none" spc="50" dirty="0" smtClean="0">
                <a:ln w="11430"/>
                <a:effectLst>
                  <a:outerShdw blurRad="76200" dist="50800" dir="5400000" algn="tl" rotWithShape="0">
                    <a:srgbClr val="000000">
                      <a:alpha val="65000"/>
                    </a:srgbClr>
                  </a:outerShdw>
                </a:effectLst>
              </a:rPr>
              <a:t/>
            </a:r>
            <a:br>
              <a:rPr lang="es-ES" sz="4400" b="1" cap="none" spc="50" dirty="0" smtClean="0">
                <a:ln w="11430"/>
                <a:effectLst>
                  <a:outerShdw blurRad="76200" dist="50800" dir="5400000" algn="tl" rotWithShape="0">
                    <a:srgbClr val="000000">
                      <a:alpha val="65000"/>
                    </a:srgbClr>
                  </a:outerShdw>
                </a:effectLst>
              </a:rPr>
            </a:br>
            <a:r>
              <a:rPr lang="es-ES" sz="3600" b="1" cap="none" spc="50" dirty="0" smtClean="0">
                <a:ln w="11430"/>
                <a:solidFill>
                  <a:srgbClr val="FF0000"/>
                </a:solidFill>
                <a:effectLst>
                  <a:outerShdw blurRad="76200" dist="50800" dir="5400000" algn="tl" rotWithShape="0">
                    <a:srgbClr val="000000">
                      <a:alpha val="65000"/>
                    </a:srgbClr>
                  </a:outerShdw>
                </a:effectLst>
              </a:rPr>
              <a:t>C O N C L U S I O N E S</a:t>
            </a:r>
            <a:r>
              <a:rPr lang="es-ES" b="1" cap="none" spc="50" dirty="0" smtClean="0">
                <a:ln w="11430"/>
                <a:solidFill>
                  <a:srgbClr val="FF0000"/>
                </a:solidFill>
                <a:effectLst>
                  <a:outerShdw blurRad="76200" dist="50800" dir="5400000" algn="tl" rotWithShape="0">
                    <a:srgbClr val="000000">
                      <a:alpha val="65000"/>
                    </a:srgbClr>
                  </a:outerShdw>
                </a:effectLst>
              </a:rPr>
              <a:t/>
            </a:r>
            <a:br>
              <a:rPr lang="es-ES" b="1" cap="none" spc="50" dirty="0" smtClean="0">
                <a:ln w="11430"/>
                <a:solidFill>
                  <a:srgbClr val="FF0000"/>
                </a:solidFill>
                <a:effectLst>
                  <a:outerShdw blurRad="76200" dist="50800" dir="5400000" algn="tl" rotWithShape="0">
                    <a:srgbClr val="000000">
                      <a:alpha val="65000"/>
                    </a:srgbClr>
                  </a:outerShdw>
                </a:effectLst>
              </a:rPr>
            </a:br>
            <a:r>
              <a:rPr lang="es-ES" b="1" cap="none" spc="50" dirty="0" smtClean="0">
                <a:ln w="11430"/>
                <a:effectLst>
                  <a:outerShdw blurRad="76200" dist="50800" dir="5400000" algn="tl" rotWithShape="0">
                    <a:srgbClr val="000000">
                      <a:alpha val="65000"/>
                    </a:srgbClr>
                  </a:outerShdw>
                </a:effectLst>
              </a:rPr>
              <a:t/>
            </a:r>
            <a:br>
              <a:rPr lang="es-ES" b="1" cap="none" spc="50" dirty="0" smtClean="0">
                <a:ln w="11430"/>
                <a:effectLst>
                  <a:outerShdw blurRad="76200" dist="50800" dir="5400000" algn="tl" rotWithShape="0">
                    <a:srgbClr val="000000">
                      <a:alpha val="65000"/>
                    </a:srgbClr>
                  </a:outerShdw>
                </a:effectLst>
              </a:rPr>
            </a:br>
            <a:r>
              <a:rPr lang="es-ES" sz="4400" b="1" cap="none" spc="50" dirty="0" smtClean="0">
                <a:ln w="11430"/>
                <a:effectLst>
                  <a:outerShdw blurRad="76200" dist="50800" dir="5400000" algn="tl" rotWithShape="0">
                    <a:srgbClr val="000000">
                      <a:alpha val="65000"/>
                    </a:srgbClr>
                  </a:outerShdw>
                </a:effectLst>
              </a:rPr>
              <a:t/>
            </a:r>
            <a:br>
              <a:rPr lang="es-ES" sz="4400" b="1" cap="none" spc="50" dirty="0" smtClean="0">
                <a:ln w="11430"/>
                <a:effectLst>
                  <a:outerShdw blurRad="76200" dist="50800" dir="5400000" algn="tl" rotWithShape="0">
                    <a:srgbClr val="000000">
                      <a:alpha val="65000"/>
                    </a:srgbClr>
                  </a:outerShdw>
                </a:effectLst>
              </a:rPr>
            </a:br>
            <a:r>
              <a:rPr lang="es-ES" b="1" cap="none" spc="50" dirty="0" smtClean="0">
                <a:ln w="11430"/>
                <a:effectLst>
                  <a:outerShdw blurRad="76200" dist="50800" dir="5400000" algn="tl" rotWithShape="0">
                    <a:srgbClr val="000000">
                      <a:alpha val="65000"/>
                    </a:srgbClr>
                  </a:outerShdw>
                </a:effectLst>
              </a:rPr>
              <a:t/>
            </a:r>
            <a:br>
              <a:rPr lang="es-ES" b="1" cap="none" spc="50" dirty="0" smtClean="0">
                <a:ln w="11430"/>
                <a:effectLst>
                  <a:outerShdw blurRad="76200" dist="50800" dir="5400000" algn="tl" rotWithShape="0">
                    <a:srgbClr val="000000">
                      <a:alpha val="65000"/>
                    </a:srgbClr>
                  </a:outerShdw>
                </a:effectLst>
              </a:rPr>
            </a:br>
            <a:endParaRPr lang="es-ES" sz="2400" b="1" cap="none" spc="50" dirty="0">
              <a:ln w="11430"/>
              <a:effectLst>
                <a:outerShdw blurRad="76200" dist="50800" dir="5400000" algn="tl" rotWithShape="0">
                  <a:srgbClr val="000000">
                    <a:alpha val="65000"/>
                  </a:srgbClr>
                </a:outerShdw>
              </a:effectLst>
            </a:endParaRPr>
          </a:p>
        </p:txBody>
      </p:sp>
      <p:pic>
        <p:nvPicPr>
          <p:cNvPr id="5" name="4 Imagen"/>
          <p:cNvPicPr/>
          <p:nvPr/>
        </p:nvPicPr>
        <p:blipFill>
          <a:blip r:embed="rId2"/>
          <a:srcRect/>
          <a:stretch>
            <a:fillRect/>
          </a:stretch>
        </p:blipFill>
        <p:spPr bwMode="auto">
          <a:xfrm>
            <a:off x="179512" y="116632"/>
            <a:ext cx="1368152" cy="720080"/>
          </a:xfrm>
          <a:prstGeom prst="rect">
            <a:avLst/>
          </a:prstGeom>
          <a:noFill/>
          <a:ln w="9525">
            <a:noFill/>
            <a:miter lim="800000"/>
            <a:headEnd/>
            <a:tailEnd/>
          </a:ln>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68344" y="116632"/>
            <a:ext cx="1300686" cy="766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1 Título"/>
          <p:cNvSpPr txBox="1">
            <a:spLocks/>
          </p:cNvSpPr>
          <p:nvPr/>
        </p:nvSpPr>
        <p:spPr>
          <a:xfrm>
            <a:off x="395536" y="898640"/>
            <a:ext cx="8280920" cy="5974978"/>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pPr algn="ctr"/>
            <a:endParaRPr lang="es-ES" sz="6000" b="1" cap="none" spc="50" dirty="0">
              <a:ln w="11430"/>
              <a:solidFill>
                <a:srgbClr val="FF0000"/>
              </a:solidFill>
              <a:effectLst>
                <a:outerShdw blurRad="76200" dist="50800" dir="5400000" algn="tl" rotWithShape="0">
                  <a:srgbClr val="000000">
                    <a:alpha val="65000"/>
                  </a:srgbClr>
                </a:outerShdw>
              </a:effectLst>
            </a:endParaRPr>
          </a:p>
          <a:p>
            <a:pPr algn="ctr"/>
            <a:r>
              <a:rPr lang="es-ES" sz="4400" b="1" cap="none" spc="50" dirty="0" smtClean="0">
                <a:ln w="11430"/>
                <a:effectLst>
                  <a:outerShdw blurRad="76200" dist="50800" dir="5400000" algn="tl" rotWithShape="0">
                    <a:srgbClr val="000000">
                      <a:alpha val="65000"/>
                    </a:srgbClr>
                  </a:outerShdw>
                </a:effectLst>
              </a:rPr>
              <a:t/>
            </a:r>
            <a:br>
              <a:rPr lang="es-ES" sz="4400" b="1" cap="none" spc="50" dirty="0" smtClean="0">
                <a:ln w="11430"/>
                <a:effectLst>
                  <a:outerShdw blurRad="76200" dist="50800" dir="5400000" algn="tl" rotWithShape="0">
                    <a:srgbClr val="000000">
                      <a:alpha val="65000"/>
                    </a:srgbClr>
                  </a:outerShdw>
                </a:effectLst>
              </a:rPr>
            </a:br>
            <a:r>
              <a:rPr lang="es-ES" sz="2600" b="1" cap="none" spc="50" dirty="0" smtClean="0">
                <a:ln w="11430"/>
                <a:effectLst>
                  <a:outerShdw blurRad="76200" dist="50800" dir="5400000" algn="tl" rotWithShape="0">
                    <a:srgbClr val="000000">
                      <a:alpha val="65000"/>
                    </a:srgbClr>
                  </a:outerShdw>
                </a:effectLst>
              </a:rPr>
              <a:t>SEGUN MI HUMILDE OPINION</a:t>
            </a:r>
          </a:p>
          <a:p>
            <a:pPr algn="ctr"/>
            <a:r>
              <a:rPr lang="es-ES" sz="2600" b="1" u="sng" cap="none" spc="50" dirty="0" smtClean="0">
                <a:ln w="11430"/>
                <a:solidFill>
                  <a:srgbClr val="FF0000"/>
                </a:solidFill>
                <a:effectLst>
                  <a:outerShdw blurRad="76200" dist="50800" dir="5400000" algn="tl" rotWithShape="0">
                    <a:srgbClr val="000000">
                      <a:alpha val="65000"/>
                    </a:srgbClr>
                  </a:outerShdw>
                </a:effectLst>
              </a:rPr>
              <a:t>TODOS ESTOS ERRORES INVOLUNTARIOS Y</a:t>
            </a:r>
          </a:p>
          <a:p>
            <a:pPr algn="ctr"/>
            <a:r>
              <a:rPr lang="es-ES" sz="2600" b="1" u="sng" cap="none" spc="50" dirty="0" smtClean="0">
                <a:ln w="11430"/>
                <a:solidFill>
                  <a:srgbClr val="FF0000"/>
                </a:solidFill>
                <a:effectLst>
                  <a:outerShdw blurRad="76200" dist="50800" dir="5400000" algn="tl" rotWithShape="0">
                    <a:srgbClr val="000000">
                      <a:alpha val="65000"/>
                    </a:srgbClr>
                  </a:outerShdw>
                </a:effectLst>
              </a:rPr>
              <a:t>SUCESOS OCURRIDOS DURANTE “LAS FERIAS”</a:t>
            </a:r>
          </a:p>
          <a:p>
            <a:pPr algn="ctr"/>
            <a:r>
              <a:rPr lang="es-ES" sz="2600" b="1" u="sng" cap="none" spc="50" dirty="0" smtClean="0">
                <a:ln w="11430"/>
                <a:solidFill>
                  <a:srgbClr val="FF0000"/>
                </a:solidFill>
                <a:effectLst>
                  <a:outerShdw blurRad="76200" dist="50800" dir="5400000" algn="tl" rotWithShape="0">
                    <a:srgbClr val="000000">
                      <a:alpha val="65000"/>
                    </a:srgbClr>
                  </a:outerShdw>
                </a:effectLst>
              </a:rPr>
              <a:t>ME HAN PERMITIDO SEGUIR INVESTIGANDO</a:t>
            </a:r>
          </a:p>
          <a:p>
            <a:pPr algn="ctr"/>
            <a:r>
              <a:rPr lang="es-ES" sz="3200" b="1" u="sng" cap="none" spc="50" dirty="0" smtClean="0">
                <a:ln w="11430"/>
                <a:effectLst>
                  <a:outerShdw blurRad="76200" dist="50800" dir="5400000" algn="tl" rotWithShape="0">
                    <a:srgbClr val="000000">
                      <a:alpha val="65000"/>
                    </a:srgbClr>
                  </a:outerShdw>
                </a:effectLst>
              </a:rPr>
              <a:t>COMO  “SEGH-SCZ”</a:t>
            </a:r>
          </a:p>
          <a:p>
            <a:pPr algn="ctr"/>
            <a:r>
              <a:rPr lang="es-ES" sz="2600" b="1" cap="none" spc="50" dirty="0" smtClean="0">
                <a:ln w="11430"/>
                <a:effectLst>
                  <a:outerShdw blurRad="76200" dist="50800" dir="5400000" algn="tl" rotWithShape="0">
                    <a:srgbClr val="000000">
                      <a:alpha val="65000"/>
                    </a:srgbClr>
                  </a:outerShdw>
                </a:effectLst>
              </a:rPr>
              <a:t>PRESTIGIOSA, RESPETADA  Y CENTENARIA</a:t>
            </a:r>
          </a:p>
          <a:p>
            <a:pPr algn="ctr"/>
            <a:r>
              <a:rPr lang="es-ES" sz="2600" b="1" cap="none" spc="50" dirty="0" smtClean="0">
                <a:ln w="11430"/>
                <a:effectLst>
                  <a:outerShdw blurRad="76200" dist="50800" dir="5400000" algn="tl" rotWithShape="0">
                    <a:srgbClr val="000000">
                      <a:alpha val="65000"/>
                    </a:srgbClr>
                  </a:outerShdw>
                </a:effectLst>
              </a:rPr>
              <a:t>INSTITUCION “CRUCEÑA” CON 119 AÑOS </a:t>
            </a:r>
          </a:p>
          <a:p>
            <a:pPr algn="ctr"/>
            <a:r>
              <a:rPr lang="es-ES" sz="2600" b="1" cap="none" spc="50" dirty="0" smtClean="0">
                <a:ln w="11430"/>
                <a:solidFill>
                  <a:srgbClr val="FF0000"/>
                </a:solidFill>
                <a:effectLst>
                  <a:outerShdw blurRad="76200" dist="50800" dir="5400000" algn="tl" rotWithShape="0">
                    <a:srgbClr val="000000">
                      <a:alpha val="65000"/>
                    </a:srgbClr>
                  </a:outerShdw>
                </a:effectLst>
              </a:rPr>
              <a:t>SEGUIREMOS RECUPERANDO DOCUMENTOS Y </a:t>
            </a:r>
          </a:p>
          <a:p>
            <a:pPr algn="ctr"/>
            <a:r>
              <a:rPr lang="es-ES" sz="2600" b="1" cap="none" spc="50" dirty="0" smtClean="0">
                <a:ln w="11430"/>
                <a:solidFill>
                  <a:srgbClr val="FF0000"/>
                </a:solidFill>
                <a:effectLst>
                  <a:outerShdw blurRad="76200" dist="50800" dir="5400000" algn="tl" rotWithShape="0">
                    <a:srgbClr val="000000">
                      <a:alpha val="65000"/>
                    </a:srgbClr>
                  </a:outerShdw>
                </a:effectLst>
              </a:rPr>
              <a:t>FORTALECEREMOS LAS RELACIONES </a:t>
            </a:r>
          </a:p>
          <a:p>
            <a:pPr algn="ctr"/>
            <a:r>
              <a:rPr lang="es-ES" sz="2600" b="1" cap="none" spc="50" dirty="0" smtClean="0">
                <a:ln w="11430"/>
                <a:solidFill>
                  <a:srgbClr val="FF0000"/>
                </a:solidFill>
                <a:effectLst>
                  <a:outerShdw blurRad="76200" dist="50800" dir="5400000" algn="tl" rotWithShape="0">
                    <a:srgbClr val="000000">
                      <a:alpha val="65000"/>
                    </a:srgbClr>
                  </a:outerShdw>
                </a:effectLst>
              </a:rPr>
              <a:t>INTER-INSTITUCIONALES CON  </a:t>
            </a:r>
          </a:p>
          <a:p>
            <a:pPr algn="ctr"/>
            <a:r>
              <a:rPr lang="es-ES" sz="2600" b="1" cap="none" spc="50" dirty="0" smtClean="0">
                <a:ln w="11430"/>
                <a:effectLst>
                  <a:outerShdw blurRad="76200" dist="50800" dir="5400000" algn="tl" rotWithShape="0">
                    <a:srgbClr val="000000">
                      <a:alpha val="65000"/>
                    </a:srgbClr>
                  </a:outerShdw>
                </a:effectLst>
              </a:rPr>
              <a:t>AUTORIDADES, PROFESORES Y ALUMNOS DEL </a:t>
            </a:r>
          </a:p>
          <a:p>
            <a:pPr algn="ctr"/>
            <a:r>
              <a:rPr lang="es-ES" sz="2600" b="1" cap="none" spc="50" dirty="0" smtClean="0">
                <a:ln w="11430"/>
                <a:effectLst>
                  <a:outerShdw blurRad="76200" dist="50800" dir="5400000" algn="tl" rotWithShape="0">
                    <a:srgbClr val="000000">
                      <a:alpha val="65000"/>
                    </a:srgbClr>
                  </a:outerShdw>
                </a:effectLst>
              </a:rPr>
              <a:t>COLEGIO  “Dr. PLACIDO MOLINA MOSTAJO”</a:t>
            </a:r>
          </a:p>
          <a:p>
            <a:pPr algn="ctr"/>
            <a:r>
              <a:rPr lang="es-ES" sz="2600" b="1" cap="none" spc="50" dirty="0" smtClean="0">
                <a:ln w="11430"/>
                <a:effectLst>
                  <a:outerShdw blurRad="76200" dist="50800" dir="5400000" algn="tl" rotWithShape="0">
                    <a:srgbClr val="000000">
                      <a:alpha val="65000"/>
                    </a:srgbClr>
                  </a:outerShdw>
                </a:effectLst>
              </a:rPr>
              <a:t>INTERCAMBIANDO CONOCIMIENTOS</a:t>
            </a:r>
          </a:p>
          <a:p>
            <a:pPr algn="ctr"/>
            <a:r>
              <a:rPr lang="es-ES" sz="2600" b="1" cap="none" spc="50" dirty="0" smtClean="0">
                <a:ln w="11430"/>
                <a:effectLst>
                  <a:outerShdw blurRad="76200" dist="50800" dir="5400000" algn="tl" rotWithShape="0">
                    <a:srgbClr val="000000">
                      <a:alpha val="65000"/>
                    </a:srgbClr>
                  </a:outerShdw>
                </a:effectLst>
              </a:rPr>
              <a:t> VIVENCIAS  Y EXPERIENCIAS</a:t>
            </a:r>
          </a:p>
          <a:p>
            <a:pPr algn="ctr"/>
            <a:r>
              <a:rPr lang="es-ES" b="1" cap="none" spc="50" dirty="0" smtClean="0">
                <a:ln w="11430"/>
                <a:effectLst>
                  <a:outerShdw blurRad="76200" dist="50800" dir="5400000" algn="tl" rotWithShape="0">
                    <a:srgbClr val="000000">
                      <a:alpha val="65000"/>
                    </a:srgbClr>
                  </a:outerShdw>
                </a:effectLst>
              </a:rPr>
              <a:t/>
            </a:r>
            <a:br>
              <a:rPr lang="es-ES" b="1" cap="none" spc="50" dirty="0" smtClean="0">
                <a:ln w="11430"/>
                <a:effectLst>
                  <a:outerShdw blurRad="76200" dist="50800" dir="5400000" algn="tl" rotWithShape="0">
                    <a:srgbClr val="000000">
                      <a:alpha val="65000"/>
                    </a:srgbClr>
                  </a:outerShdw>
                </a:effectLst>
              </a:rPr>
            </a:br>
            <a:r>
              <a:rPr lang="es-ES" sz="4400" b="1" cap="none" spc="50" dirty="0" smtClean="0">
                <a:ln w="11430"/>
                <a:effectLst>
                  <a:outerShdw blurRad="76200" dist="50800" dir="5400000" algn="tl" rotWithShape="0">
                    <a:srgbClr val="000000">
                      <a:alpha val="65000"/>
                    </a:srgbClr>
                  </a:outerShdw>
                </a:effectLst>
              </a:rPr>
              <a:t/>
            </a:r>
            <a:br>
              <a:rPr lang="es-ES" sz="4400" b="1" cap="none" spc="50" dirty="0" smtClean="0">
                <a:ln w="11430"/>
                <a:effectLst>
                  <a:outerShdw blurRad="76200" dist="50800" dir="5400000" algn="tl" rotWithShape="0">
                    <a:srgbClr val="000000">
                      <a:alpha val="65000"/>
                    </a:srgbClr>
                  </a:outerShdw>
                </a:effectLst>
              </a:rPr>
            </a:br>
            <a:r>
              <a:rPr lang="es-ES" b="1" cap="none" spc="50" dirty="0" smtClean="0">
                <a:ln w="11430"/>
                <a:effectLst>
                  <a:outerShdw blurRad="76200" dist="50800" dir="5400000" algn="tl" rotWithShape="0">
                    <a:srgbClr val="000000">
                      <a:alpha val="65000"/>
                    </a:srgbClr>
                  </a:outerShdw>
                </a:effectLst>
              </a:rPr>
              <a:t/>
            </a:r>
            <a:br>
              <a:rPr lang="es-ES" b="1" cap="none" spc="50" dirty="0" smtClean="0">
                <a:ln w="11430"/>
                <a:effectLst>
                  <a:outerShdw blurRad="76200" dist="50800" dir="5400000" algn="tl" rotWithShape="0">
                    <a:srgbClr val="000000">
                      <a:alpha val="65000"/>
                    </a:srgbClr>
                  </a:outerShdw>
                </a:effectLst>
              </a:rPr>
            </a:br>
            <a:endParaRPr lang="es-ES" sz="2400" b="1" cap="none" spc="50" dirty="0">
              <a:ln w="11430"/>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115680285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403648" y="5678069"/>
            <a:ext cx="6480720" cy="1152128"/>
          </a:xfrm>
        </p:spPr>
        <p:txBody>
          <a:bodyPr>
            <a:normAutofit/>
          </a:bodyPr>
          <a:lstStyle/>
          <a:p>
            <a:r>
              <a:rPr lang="es-ES" sz="6000" dirty="0" smtClean="0">
                <a:solidFill>
                  <a:srgbClr val="FF0000"/>
                </a:solidFill>
              </a:rPr>
              <a:t>MUCHAS  GRACIAS</a:t>
            </a:r>
            <a:endParaRPr lang="es-ES" sz="6000" dirty="0">
              <a:solidFill>
                <a:srgbClr val="FF0000"/>
              </a:solidFill>
            </a:endParaRPr>
          </a:p>
        </p:txBody>
      </p:sp>
      <p:sp>
        <p:nvSpPr>
          <p:cNvPr id="6" name="2 Marcador de contenido"/>
          <p:cNvSpPr txBox="1">
            <a:spLocks/>
          </p:cNvSpPr>
          <p:nvPr/>
        </p:nvSpPr>
        <p:spPr>
          <a:xfrm>
            <a:off x="395536" y="126772"/>
            <a:ext cx="8352928" cy="1213995"/>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pPr algn="ctr"/>
            <a:r>
              <a:rPr lang="es-ES" sz="4000" dirty="0" smtClean="0">
                <a:solidFill>
                  <a:srgbClr val="FF0000"/>
                </a:solidFill>
              </a:rPr>
              <a:t>ENTREGA  DE   </a:t>
            </a:r>
          </a:p>
          <a:p>
            <a:pPr algn="ctr"/>
            <a:r>
              <a:rPr lang="es-ES" sz="4000" dirty="0" smtClean="0">
                <a:solidFill>
                  <a:srgbClr val="FF0000"/>
                </a:solidFill>
              </a:rPr>
              <a:t>“CUADROS  CON LA  CARTA  HISTORICA»</a:t>
            </a:r>
            <a:endParaRPr lang="es-ES" sz="4000" dirty="0">
              <a:solidFill>
                <a:srgbClr val="FF0000"/>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2943" y="1373424"/>
            <a:ext cx="3221653" cy="3263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2 Marcador de contenido"/>
          <p:cNvSpPr txBox="1">
            <a:spLocks/>
          </p:cNvSpPr>
          <p:nvPr/>
        </p:nvSpPr>
        <p:spPr>
          <a:xfrm>
            <a:off x="971600" y="5013176"/>
            <a:ext cx="7200800" cy="720080"/>
          </a:xfrm>
          <a:prstGeom prst="rect">
            <a:avLst/>
          </a:prstGeom>
        </p:spPr>
        <p:txBody>
          <a:bodyPr vert="horz" lIns="91440" tIns="45720" rIns="91440" bIns="45720" rtlCol="0">
            <a:normAutofit/>
          </a:bodyPr>
          <a:lst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pPr algn="ctr"/>
            <a:r>
              <a:rPr lang="es-ES" sz="4000" dirty="0" smtClean="0"/>
              <a:t>«CONSULTAS  -  COMENTARIOS»</a:t>
            </a:r>
            <a:endParaRPr lang="es-ES" sz="4000" dirty="0"/>
          </a:p>
        </p:txBody>
      </p:sp>
    </p:spTree>
    <p:extLst>
      <p:ext uri="{BB962C8B-B14F-4D97-AF65-F5344CB8AC3E}">
        <p14:creationId xmlns:p14="http://schemas.microsoft.com/office/powerpoint/2010/main" val="62363343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188640"/>
            <a:ext cx="8352928" cy="1314358"/>
          </a:xfrm>
        </p:spPr>
        <p:txBody>
          <a:bodyPr/>
          <a:lstStyle/>
          <a:p>
            <a:pPr algn="ctr">
              <a:lnSpc>
                <a:spcPct val="115000"/>
              </a:lnSpc>
              <a:spcAft>
                <a:spcPts val="0"/>
              </a:spcAft>
            </a:pPr>
            <a:r>
              <a:rPr lang="es-ES" b="1" dirty="0" smtClean="0">
                <a:solidFill>
                  <a:srgbClr val="202124"/>
                </a:solidFill>
                <a:latin typeface="Arial"/>
                <a:ea typeface="Times New Roman"/>
                <a:cs typeface="Times New Roman"/>
              </a:rPr>
              <a:t/>
            </a:r>
            <a:br>
              <a:rPr lang="es-ES" b="1" dirty="0" smtClean="0">
                <a:solidFill>
                  <a:srgbClr val="202124"/>
                </a:solidFill>
                <a:latin typeface="Arial"/>
                <a:ea typeface="Times New Roman"/>
                <a:cs typeface="Times New Roman"/>
              </a:rPr>
            </a:br>
            <a:r>
              <a:rPr lang="es-ES" b="1" dirty="0" smtClean="0">
                <a:solidFill>
                  <a:srgbClr val="202124"/>
                </a:solidFill>
                <a:latin typeface="Arial"/>
                <a:ea typeface="Times New Roman"/>
                <a:cs typeface="Times New Roman"/>
              </a:rPr>
              <a:t>José   </a:t>
            </a:r>
            <a:r>
              <a:rPr lang="es-ES" sz="3600" b="1" dirty="0">
                <a:solidFill>
                  <a:srgbClr val="FF0000"/>
                </a:solidFill>
                <a:latin typeface="Arial"/>
                <a:ea typeface="Times New Roman"/>
                <a:cs typeface="Times New Roman"/>
              </a:rPr>
              <a:t>Plácido </a:t>
            </a:r>
            <a:r>
              <a:rPr lang="es-ES" sz="3600" b="1" dirty="0" smtClean="0">
                <a:solidFill>
                  <a:srgbClr val="FF0000"/>
                </a:solidFill>
                <a:latin typeface="Arial"/>
                <a:ea typeface="Times New Roman"/>
                <a:cs typeface="Times New Roman"/>
              </a:rPr>
              <a:t>Domingo  </a:t>
            </a:r>
            <a:r>
              <a:rPr lang="es-ES" b="1" dirty="0" err="1" smtClean="0">
                <a:solidFill>
                  <a:srgbClr val="202124"/>
                </a:solidFill>
                <a:latin typeface="Arial"/>
                <a:ea typeface="Times New Roman"/>
                <a:cs typeface="Times New Roman"/>
              </a:rPr>
              <a:t>Embil</a:t>
            </a:r>
            <a:r>
              <a:rPr lang="es-ES" dirty="0">
                <a:solidFill>
                  <a:srgbClr val="202124"/>
                </a:solidFill>
                <a:latin typeface="Arial"/>
                <a:ea typeface="Times New Roman"/>
                <a:cs typeface="Times New Roman"/>
              </a:rPr>
              <a:t> </a:t>
            </a:r>
            <a:r>
              <a:rPr lang="es-ES" dirty="0" smtClean="0">
                <a:solidFill>
                  <a:srgbClr val="202124"/>
                </a:solidFill>
                <a:latin typeface="Arial"/>
                <a:ea typeface="Times New Roman"/>
                <a:cs typeface="Times New Roman"/>
              </a:rPr>
              <a:t/>
            </a:r>
            <a:br>
              <a:rPr lang="es-ES" dirty="0" smtClean="0">
                <a:solidFill>
                  <a:srgbClr val="202124"/>
                </a:solidFill>
                <a:latin typeface="Arial"/>
                <a:ea typeface="Times New Roman"/>
                <a:cs typeface="Times New Roman"/>
              </a:rPr>
            </a:br>
            <a:r>
              <a:rPr lang="es-ES" sz="2200" b="1" dirty="0" smtClean="0">
                <a:solidFill>
                  <a:srgbClr val="202124"/>
                </a:solidFill>
                <a:latin typeface="Arial"/>
                <a:ea typeface="Times New Roman"/>
                <a:cs typeface="Times New Roman"/>
              </a:rPr>
              <a:t>Cantante  español conocido mundialmente</a:t>
            </a:r>
            <a:r>
              <a:rPr lang="es-BO" sz="2400" dirty="0">
                <a:latin typeface="Calibri"/>
                <a:ea typeface="Calibri"/>
                <a:cs typeface="Times New Roman"/>
              </a:rPr>
              <a:t/>
            </a:r>
            <a:br>
              <a:rPr lang="es-BO" sz="2400" dirty="0">
                <a:latin typeface="Calibri"/>
                <a:ea typeface="Calibri"/>
                <a:cs typeface="Times New Roman"/>
              </a:rPr>
            </a:br>
            <a:endParaRPr lang="es-BO" dirty="0"/>
          </a:p>
        </p:txBody>
      </p:sp>
      <p:sp>
        <p:nvSpPr>
          <p:cNvPr id="3" name="2 Marcador de contenido"/>
          <p:cNvSpPr>
            <a:spLocks noGrp="1"/>
          </p:cNvSpPr>
          <p:nvPr>
            <p:ph idx="1"/>
          </p:nvPr>
        </p:nvSpPr>
        <p:spPr>
          <a:xfrm>
            <a:off x="539552" y="4653136"/>
            <a:ext cx="8136904" cy="2088232"/>
          </a:xfrm>
        </p:spPr>
        <p:txBody>
          <a:bodyPr>
            <a:noAutofit/>
          </a:bodyPr>
          <a:lstStyle/>
          <a:p>
            <a:pPr algn="ctr">
              <a:lnSpc>
                <a:spcPct val="115000"/>
              </a:lnSpc>
              <a:spcAft>
                <a:spcPts val="0"/>
              </a:spcAft>
            </a:pPr>
            <a:r>
              <a:rPr lang="es-ES" sz="2200" dirty="0" err="1" smtClean="0">
                <a:solidFill>
                  <a:srgbClr val="202124"/>
                </a:solidFill>
                <a:latin typeface="Arial"/>
                <a:ea typeface="Times New Roman"/>
                <a:cs typeface="Times New Roman"/>
              </a:rPr>
              <a:t>Nacio</a:t>
            </a:r>
            <a:r>
              <a:rPr lang="es-ES" sz="2200" dirty="0" smtClean="0">
                <a:solidFill>
                  <a:srgbClr val="202124"/>
                </a:solidFill>
                <a:latin typeface="Arial"/>
                <a:ea typeface="Times New Roman"/>
                <a:cs typeface="Times New Roman"/>
              </a:rPr>
              <a:t> en Madrid (ESPAÑA), el  </a:t>
            </a:r>
            <a:r>
              <a:rPr lang="es-ES" sz="2200" dirty="0">
                <a:solidFill>
                  <a:srgbClr val="202124"/>
                </a:solidFill>
                <a:latin typeface="Arial"/>
                <a:ea typeface="Times New Roman"/>
                <a:cs typeface="Times New Roman"/>
              </a:rPr>
              <a:t>21 de enero de </a:t>
            </a:r>
            <a:r>
              <a:rPr lang="es-ES" sz="2200" dirty="0" smtClean="0">
                <a:solidFill>
                  <a:srgbClr val="202124"/>
                </a:solidFill>
                <a:latin typeface="Arial"/>
                <a:ea typeface="Times New Roman"/>
                <a:cs typeface="Times New Roman"/>
              </a:rPr>
              <a:t>1941​</a:t>
            </a:r>
            <a:r>
              <a:rPr lang="es-ES" sz="2200" dirty="0">
                <a:solidFill>
                  <a:srgbClr val="202124"/>
                </a:solidFill>
                <a:latin typeface="Arial"/>
                <a:ea typeface="Times New Roman"/>
                <a:cs typeface="Times New Roman"/>
              </a:rPr>
              <a:t>, </a:t>
            </a:r>
            <a:r>
              <a:rPr lang="es-ES" sz="2200" dirty="0" smtClean="0">
                <a:solidFill>
                  <a:srgbClr val="202124"/>
                </a:solidFill>
                <a:latin typeface="Arial"/>
                <a:ea typeface="Times New Roman"/>
                <a:cs typeface="Times New Roman"/>
              </a:rPr>
              <a:t>          es </a:t>
            </a:r>
            <a:r>
              <a:rPr lang="es-ES" sz="2200" dirty="0">
                <a:solidFill>
                  <a:srgbClr val="202124"/>
                </a:solidFill>
                <a:latin typeface="Arial"/>
                <a:ea typeface="Times New Roman"/>
                <a:cs typeface="Times New Roman"/>
              </a:rPr>
              <a:t>un cantante, </a:t>
            </a:r>
            <a:r>
              <a:rPr lang="es-ES" sz="2200" dirty="0" smtClean="0">
                <a:solidFill>
                  <a:srgbClr val="202124"/>
                </a:solidFill>
                <a:latin typeface="Arial"/>
                <a:ea typeface="Times New Roman"/>
                <a:cs typeface="Times New Roman"/>
              </a:rPr>
              <a:t>(Tipo de voz, TENOR DRAMATICO), director </a:t>
            </a:r>
            <a:r>
              <a:rPr lang="es-ES" sz="2200" dirty="0">
                <a:solidFill>
                  <a:srgbClr val="202124"/>
                </a:solidFill>
                <a:latin typeface="Arial"/>
                <a:ea typeface="Times New Roman"/>
                <a:cs typeface="Times New Roman"/>
              </a:rPr>
              <a:t>de orquesta, productor y compositor español,​​ </a:t>
            </a:r>
            <a:r>
              <a:rPr lang="es-ES" sz="2200" dirty="0" err="1">
                <a:solidFill>
                  <a:srgbClr val="202124"/>
                </a:solidFill>
                <a:latin typeface="Arial"/>
                <a:ea typeface="Times New Roman"/>
                <a:cs typeface="Times New Roman"/>
              </a:rPr>
              <a:t>exdirector</a:t>
            </a:r>
            <a:r>
              <a:rPr lang="es-ES" sz="2200" dirty="0">
                <a:solidFill>
                  <a:srgbClr val="202124"/>
                </a:solidFill>
                <a:latin typeface="Arial"/>
                <a:ea typeface="Times New Roman"/>
                <a:cs typeface="Times New Roman"/>
              </a:rPr>
              <a:t> general de la Ópera Nacional de Washington y de la Ópera de Los Ángeles (California).</a:t>
            </a:r>
            <a:endParaRPr lang="es-BO" sz="2200" dirty="0">
              <a:effectLst/>
              <a:latin typeface="Calibri"/>
              <a:ea typeface="Calibri"/>
              <a:cs typeface="Times New Roman"/>
            </a:endParaRPr>
          </a:p>
        </p:txBody>
      </p:sp>
      <p:pic>
        <p:nvPicPr>
          <p:cNvPr id="1026" name="Picture 2" descr="C:\Users\Mi-Pc\Desktop\FERIAS DEL LIBRO - U.E. Dr. PLACIDO MOLINA MOSTAJO (SEGH-SCZ)\Placido Domingo - Cantant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5514" y="1596368"/>
            <a:ext cx="2032514" cy="277976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Mi-Pc\Desktop\FERIAS DEL LIBRO - U.E. Dr. PLACIDO MOLINA MOSTAJO (SEGH-SCZ)\Placido Domingo 1 - Cantant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4776" y="1607727"/>
            <a:ext cx="4923191" cy="2779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37930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BO"/>
          </a:p>
        </p:txBody>
      </p:sp>
      <p:sp>
        <p:nvSpPr>
          <p:cNvPr id="3" name="2 Marcador de contenido"/>
          <p:cNvSpPr>
            <a:spLocks noGrp="1"/>
          </p:cNvSpPr>
          <p:nvPr>
            <p:ph idx="1"/>
          </p:nvPr>
        </p:nvSpPr>
        <p:spPr/>
        <p:txBody>
          <a:bodyPr/>
          <a:lstStyle/>
          <a:p>
            <a:endParaRPr lang="es-BO"/>
          </a:p>
        </p:txBody>
      </p:sp>
    </p:spTree>
    <p:extLst>
      <p:ext uri="{BB962C8B-B14F-4D97-AF65-F5344CB8AC3E}">
        <p14:creationId xmlns:p14="http://schemas.microsoft.com/office/powerpoint/2010/main" val="4120182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9512" y="119566"/>
            <a:ext cx="8712967" cy="6738434"/>
          </a:xfrm>
        </p:spPr>
        <p:txBody>
          <a:bodyPr/>
          <a:lstStyle/>
          <a:p>
            <a:pPr algn="ctr"/>
            <a:r>
              <a:rPr lang="es-ES" sz="4800" b="1" cap="none" spc="50" dirty="0" smtClean="0">
                <a:ln w="11430"/>
                <a:solidFill>
                  <a:srgbClr val="FF0000"/>
                </a:solidFill>
                <a:effectLst>
                  <a:outerShdw blurRad="76200" dist="50800" dir="5400000" algn="tl" rotWithShape="0">
                    <a:srgbClr val="000000">
                      <a:alpha val="65000"/>
                    </a:srgbClr>
                  </a:outerShdw>
                </a:effectLst>
              </a:rPr>
              <a:t/>
            </a:r>
            <a:br>
              <a:rPr lang="es-ES" sz="4800" b="1" cap="none" spc="50" dirty="0" smtClean="0">
                <a:ln w="11430"/>
                <a:solidFill>
                  <a:srgbClr val="FF0000"/>
                </a:solidFill>
                <a:effectLst>
                  <a:outerShdw blurRad="76200" dist="50800" dir="5400000" algn="tl" rotWithShape="0">
                    <a:srgbClr val="000000">
                      <a:alpha val="65000"/>
                    </a:srgbClr>
                  </a:outerShdw>
                </a:effectLst>
              </a:rPr>
            </a:br>
            <a:r>
              <a:rPr lang="es-ES" sz="4800" b="1" cap="none" spc="50" dirty="0" smtClean="0">
                <a:ln w="11430"/>
                <a:solidFill>
                  <a:srgbClr val="FF0000"/>
                </a:solidFill>
                <a:effectLst>
                  <a:outerShdw blurRad="76200" dist="50800" dir="5400000" algn="tl" rotWithShape="0">
                    <a:srgbClr val="000000">
                      <a:alpha val="65000"/>
                    </a:srgbClr>
                  </a:outerShdw>
                </a:effectLst>
              </a:rPr>
              <a:t>RECORDANDO  A</a:t>
            </a:r>
            <a:r>
              <a:rPr lang="es-ES" sz="6000" b="1" cap="none" spc="50" dirty="0">
                <a:ln w="11430"/>
                <a:solidFill>
                  <a:srgbClr val="FF0000"/>
                </a:solidFill>
                <a:effectLst>
                  <a:outerShdw blurRad="76200" dist="50800" dir="5400000" algn="tl" rotWithShape="0">
                    <a:srgbClr val="000000">
                      <a:alpha val="65000"/>
                    </a:srgbClr>
                  </a:outerShdw>
                </a:effectLst>
              </a:rPr>
              <a:t/>
            </a:r>
            <a:br>
              <a:rPr lang="es-ES" sz="6000" b="1" cap="none" spc="50" dirty="0">
                <a:ln w="11430"/>
                <a:solidFill>
                  <a:srgbClr val="FF0000"/>
                </a:solidFill>
                <a:effectLst>
                  <a:outerShdw blurRad="76200" dist="50800" dir="5400000" algn="tl" rotWithShape="0">
                    <a:srgbClr val="000000">
                      <a:alpha val="65000"/>
                    </a:srgbClr>
                  </a:outerShdw>
                </a:effectLst>
              </a:rPr>
            </a:br>
            <a:r>
              <a:rPr lang="es-ES" sz="4800" b="1" cap="none" spc="50" dirty="0" smtClean="0">
                <a:ln w="11430"/>
                <a:solidFill>
                  <a:srgbClr val="FF0000"/>
                </a:solidFill>
                <a:effectLst>
                  <a:outerShdw blurRad="76200" dist="50800" dir="5400000" algn="tl" rotWithShape="0">
                    <a:srgbClr val="000000">
                      <a:alpha val="65000"/>
                    </a:srgbClr>
                  </a:outerShdw>
                </a:effectLst>
              </a:rPr>
              <a:t>«UN  GRAN  CRUCEÑO»</a:t>
            </a:r>
            <a:br>
              <a:rPr lang="es-ES" sz="4800" b="1" cap="none" spc="50" dirty="0" smtClean="0">
                <a:ln w="11430"/>
                <a:solidFill>
                  <a:srgbClr val="FF0000"/>
                </a:solidFill>
                <a:effectLst>
                  <a:outerShdw blurRad="76200" dist="50800" dir="5400000" algn="tl" rotWithShape="0">
                    <a:srgbClr val="000000">
                      <a:alpha val="65000"/>
                    </a:srgbClr>
                  </a:outerShdw>
                </a:effectLst>
              </a:rPr>
            </a:br>
            <a:r>
              <a:rPr lang="es-ES" sz="6000" b="1" cap="none" spc="50" dirty="0" smtClean="0">
                <a:ln w="11430"/>
                <a:solidFill>
                  <a:srgbClr val="FF0000"/>
                </a:solidFill>
                <a:effectLst>
                  <a:outerShdw blurRad="76200" dist="50800" dir="5400000" algn="tl" rotWithShape="0">
                    <a:srgbClr val="000000">
                      <a:alpha val="65000"/>
                    </a:srgbClr>
                  </a:outerShdw>
                </a:effectLst>
              </a:rPr>
              <a:t/>
            </a:r>
            <a:br>
              <a:rPr lang="es-ES" sz="6000" b="1" cap="none" spc="50" dirty="0" smtClean="0">
                <a:ln w="11430"/>
                <a:solidFill>
                  <a:srgbClr val="FF0000"/>
                </a:solidFill>
                <a:effectLst>
                  <a:outerShdw blurRad="76200" dist="50800" dir="5400000" algn="tl" rotWithShape="0">
                    <a:srgbClr val="000000">
                      <a:alpha val="65000"/>
                    </a:srgbClr>
                  </a:outerShdw>
                </a:effectLst>
              </a:rPr>
            </a:br>
            <a:r>
              <a:rPr lang="es-ES" sz="6000" b="1" cap="none" spc="50" dirty="0" smtClean="0">
                <a:ln w="11430"/>
                <a:solidFill>
                  <a:srgbClr val="FF0000"/>
                </a:solidFill>
                <a:effectLst>
                  <a:outerShdw blurRad="76200" dist="50800" dir="5400000" algn="tl" rotWithShape="0">
                    <a:srgbClr val="000000">
                      <a:alpha val="65000"/>
                    </a:srgbClr>
                  </a:outerShdw>
                </a:effectLst>
              </a:rPr>
              <a:t/>
            </a:r>
            <a:br>
              <a:rPr lang="es-ES" sz="6000" b="1" cap="none" spc="50" dirty="0" smtClean="0">
                <a:ln w="11430"/>
                <a:solidFill>
                  <a:srgbClr val="FF0000"/>
                </a:solidFill>
                <a:effectLst>
                  <a:outerShdw blurRad="76200" dist="50800" dir="5400000" algn="tl" rotWithShape="0">
                    <a:srgbClr val="000000">
                      <a:alpha val="65000"/>
                    </a:srgbClr>
                  </a:outerShdw>
                </a:effectLst>
              </a:rPr>
            </a:br>
            <a:r>
              <a:rPr lang="es-ES" sz="6000" b="1" cap="none" spc="50" dirty="0" smtClean="0">
                <a:ln w="11430"/>
                <a:solidFill>
                  <a:srgbClr val="FF0000"/>
                </a:solidFill>
                <a:effectLst>
                  <a:outerShdw blurRad="76200" dist="50800" dir="5400000" algn="tl" rotWithShape="0">
                    <a:srgbClr val="000000">
                      <a:alpha val="65000"/>
                    </a:srgbClr>
                  </a:outerShdw>
                </a:effectLst>
              </a:rPr>
              <a:t/>
            </a:r>
            <a:br>
              <a:rPr lang="es-ES" sz="6000" b="1" cap="none" spc="50" dirty="0" smtClean="0">
                <a:ln w="11430"/>
                <a:solidFill>
                  <a:srgbClr val="FF0000"/>
                </a:solidFill>
                <a:effectLst>
                  <a:outerShdw blurRad="76200" dist="50800" dir="5400000" algn="tl" rotWithShape="0">
                    <a:srgbClr val="000000">
                      <a:alpha val="65000"/>
                    </a:srgbClr>
                  </a:outerShdw>
                </a:effectLst>
              </a:rPr>
            </a:br>
            <a:r>
              <a:rPr lang="es-ES" sz="3600" b="1" cap="none" spc="50" dirty="0" smtClean="0">
                <a:ln w="11430"/>
                <a:effectLst>
                  <a:outerShdw blurRad="76200" dist="50800" dir="5400000" algn="tl" rotWithShape="0">
                    <a:srgbClr val="000000">
                      <a:alpha val="65000"/>
                    </a:srgbClr>
                  </a:outerShdw>
                </a:effectLst>
              </a:rPr>
              <a:t>Dr. PLACIDO MOLINA MOSTAJO</a:t>
            </a:r>
            <a:r>
              <a:rPr lang="es-ES" b="1" cap="none" spc="50" dirty="0" smtClean="0">
                <a:ln w="11430"/>
                <a:solidFill>
                  <a:srgbClr val="FF0000"/>
                </a:solidFill>
                <a:effectLst>
                  <a:outerShdw blurRad="76200" dist="50800" dir="5400000" algn="tl" rotWithShape="0">
                    <a:srgbClr val="000000">
                      <a:alpha val="65000"/>
                    </a:srgbClr>
                  </a:outerShdw>
                </a:effectLst>
              </a:rPr>
              <a:t/>
            </a:r>
            <a:br>
              <a:rPr lang="es-ES" b="1" cap="none" spc="50" dirty="0" smtClean="0">
                <a:ln w="11430"/>
                <a:solidFill>
                  <a:srgbClr val="FF0000"/>
                </a:solidFill>
                <a:effectLst>
                  <a:outerShdw blurRad="76200" dist="50800" dir="5400000" algn="tl" rotWithShape="0">
                    <a:srgbClr val="000000">
                      <a:alpha val="65000"/>
                    </a:srgbClr>
                  </a:outerShdw>
                </a:effectLst>
              </a:rPr>
            </a:br>
            <a:r>
              <a:rPr lang="es-ES" b="1" cap="none" spc="50" dirty="0" smtClean="0">
                <a:ln w="11430"/>
                <a:solidFill>
                  <a:srgbClr val="FF0000"/>
                </a:solidFill>
                <a:effectLst>
                  <a:outerShdw blurRad="76200" dist="50800" dir="5400000" algn="tl" rotWithShape="0">
                    <a:srgbClr val="000000">
                      <a:alpha val="65000"/>
                    </a:srgbClr>
                  </a:outerShdw>
                </a:effectLst>
              </a:rPr>
              <a:t>(1875 - 1970) – 95 años -</a:t>
            </a:r>
            <a:r>
              <a:rPr lang="es-ES" sz="2400" b="1" cap="none" spc="50" dirty="0" smtClean="0">
                <a:ln w="11430"/>
                <a:solidFill>
                  <a:srgbClr val="FF0000"/>
                </a:solidFill>
                <a:effectLst>
                  <a:outerShdw blurRad="76200" dist="50800" dir="5400000" algn="tl" rotWithShape="0">
                    <a:srgbClr val="000000">
                      <a:alpha val="65000"/>
                    </a:srgbClr>
                  </a:outerShdw>
                </a:effectLst>
              </a:rPr>
              <a:t/>
            </a:r>
            <a:br>
              <a:rPr lang="es-ES" sz="2400" b="1" cap="none" spc="50" dirty="0" smtClean="0">
                <a:ln w="11430"/>
                <a:solidFill>
                  <a:srgbClr val="FF0000"/>
                </a:solidFill>
                <a:effectLst>
                  <a:outerShdw blurRad="76200" dist="50800" dir="5400000" algn="tl" rotWithShape="0">
                    <a:srgbClr val="000000">
                      <a:alpha val="65000"/>
                    </a:srgbClr>
                  </a:outerShdw>
                </a:effectLst>
              </a:rPr>
            </a:br>
            <a:r>
              <a:rPr lang="es-ES" sz="2400" b="1" cap="none" spc="50" dirty="0" smtClean="0">
                <a:ln w="11430"/>
                <a:effectLst>
                  <a:outerShdw blurRad="76200" dist="50800" dir="5400000" algn="tl" rotWithShape="0">
                    <a:srgbClr val="000000">
                      <a:alpha val="65000"/>
                    </a:srgbClr>
                  </a:outerShdw>
                </a:effectLst>
              </a:rPr>
              <a:t>RECOPILACION: </a:t>
            </a:r>
            <a:r>
              <a:rPr lang="es-ES" sz="2400" b="1" cap="none" spc="50" dirty="0" err="1" smtClean="0">
                <a:ln w="11430"/>
                <a:effectLst>
                  <a:outerShdw blurRad="76200" dist="50800" dir="5400000" algn="tl" rotWithShape="0">
                    <a:srgbClr val="000000">
                      <a:alpha val="65000"/>
                    </a:srgbClr>
                  </a:outerShdw>
                </a:effectLst>
              </a:rPr>
              <a:t>Tec</a:t>
            </a:r>
            <a:r>
              <a:rPr lang="es-ES" sz="2400" b="1" cap="none" spc="50" dirty="0" smtClean="0">
                <a:ln w="11430"/>
                <a:effectLst>
                  <a:outerShdw blurRad="76200" dist="50800" dir="5400000" algn="tl" rotWithShape="0">
                    <a:srgbClr val="000000">
                      <a:alpha val="65000"/>
                    </a:srgbClr>
                  </a:outerShdw>
                </a:effectLst>
              </a:rPr>
              <a:t>. Javier De Llano López</a:t>
            </a:r>
            <a:br>
              <a:rPr lang="es-ES" sz="2400" b="1" cap="none" spc="50" dirty="0" smtClean="0">
                <a:ln w="11430"/>
                <a:effectLst>
                  <a:outerShdw blurRad="76200" dist="50800" dir="5400000" algn="tl" rotWithShape="0">
                    <a:srgbClr val="000000">
                      <a:alpha val="65000"/>
                    </a:srgbClr>
                  </a:outerShdw>
                </a:effectLst>
              </a:rPr>
            </a:br>
            <a:r>
              <a:rPr lang="es-ES" sz="2400" b="1" cap="none" spc="50" dirty="0" smtClean="0">
                <a:ln w="11430"/>
                <a:effectLst>
                  <a:outerShdw blurRad="76200" dist="50800" dir="5400000" algn="tl" rotWithShape="0">
                    <a:srgbClr val="000000">
                      <a:alpha val="65000"/>
                    </a:srgbClr>
                  </a:outerShdw>
                </a:effectLst>
              </a:rPr>
              <a:t>Santa Cruz  -  2022</a:t>
            </a:r>
            <a:r>
              <a:rPr lang="es-ES" sz="2400" b="1" cap="none" spc="50" dirty="0" smtClean="0">
                <a:ln w="11430"/>
                <a:solidFill>
                  <a:srgbClr val="FF0000"/>
                </a:solidFill>
                <a:effectLst>
                  <a:outerShdw blurRad="76200" dist="50800" dir="5400000" algn="tl" rotWithShape="0">
                    <a:srgbClr val="000000">
                      <a:alpha val="65000"/>
                    </a:srgbClr>
                  </a:outerShdw>
                </a:effectLst>
              </a:rPr>
              <a:t/>
            </a:r>
            <a:br>
              <a:rPr lang="es-ES" sz="2400" b="1" cap="none" spc="50" dirty="0" smtClean="0">
                <a:ln w="11430"/>
                <a:solidFill>
                  <a:srgbClr val="FF0000"/>
                </a:solidFill>
                <a:effectLst>
                  <a:outerShdw blurRad="76200" dist="50800" dir="5400000" algn="tl" rotWithShape="0">
                    <a:srgbClr val="000000">
                      <a:alpha val="65000"/>
                    </a:srgbClr>
                  </a:outerShdw>
                </a:effectLst>
              </a:rPr>
            </a:br>
            <a:endParaRPr lang="es-ES" sz="2400" b="1" cap="none" spc="50" dirty="0">
              <a:ln w="11430"/>
              <a:effectLst>
                <a:outerShdw blurRad="76200" dist="50800" dir="5400000" algn="tl" rotWithShape="0">
                  <a:srgbClr val="000000">
                    <a:alpha val="65000"/>
                  </a:srgbClr>
                </a:outerShdw>
              </a:effectLst>
            </a:endParaRPr>
          </a:p>
        </p:txBody>
      </p:sp>
      <p:pic>
        <p:nvPicPr>
          <p:cNvPr id="5" name="4 Imagen"/>
          <p:cNvPicPr/>
          <p:nvPr/>
        </p:nvPicPr>
        <p:blipFill>
          <a:blip r:embed="rId2"/>
          <a:srcRect/>
          <a:stretch>
            <a:fillRect/>
          </a:stretch>
        </p:blipFill>
        <p:spPr bwMode="auto">
          <a:xfrm>
            <a:off x="179512" y="116632"/>
            <a:ext cx="1368152" cy="720080"/>
          </a:xfrm>
          <a:prstGeom prst="rect">
            <a:avLst/>
          </a:prstGeom>
          <a:noFill/>
          <a:ln w="9525">
            <a:noFill/>
            <a:miter lim="800000"/>
            <a:headEnd/>
            <a:tailEnd/>
          </a:ln>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68344" y="116632"/>
            <a:ext cx="1300686" cy="766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5 Imagen" descr="C:\Users\Mi-Pc\Desktop\FERIAS DEL LIBRO - U.E. Dr. PLACIDO MOLINA MOSTAJO (SEGH-SCZ)\SEGH-SCZ Placido Molina Mostajo.jpg"/>
          <p:cNvPicPr/>
          <p:nvPr/>
        </p:nvPicPr>
        <p:blipFill>
          <a:blip r:embed="rId4">
            <a:extLst>
              <a:ext uri="{28A0092B-C50C-407E-A947-70E740481C1C}">
                <a14:useLocalDpi xmlns:a14="http://schemas.microsoft.com/office/drawing/2010/main" val="0"/>
              </a:ext>
            </a:extLst>
          </a:blip>
          <a:srcRect/>
          <a:stretch>
            <a:fillRect/>
          </a:stretch>
        </p:blipFill>
        <p:spPr bwMode="auto">
          <a:xfrm>
            <a:off x="3641373" y="2348880"/>
            <a:ext cx="1828800" cy="250507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69624485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9512" y="119566"/>
            <a:ext cx="8712967" cy="6621802"/>
          </a:xfrm>
        </p:spPr>
        <p:txBody>
          <a:bodyPr/>
          <a:lstStyle/>
          <a:p>
            <a:pPr algn="ctr"/>
            <a:r>
              <a:rPr lang="es-ES" sz="6000" b="1" cap="none" spc="50" dirty="0" smtClean="0">
                <a:ln w="11430"/>
                <a:solidFill>
                  <a:srgbClr val="FF0000"/>
                </a:solidFill>
                <a:effectLst>
                  <a:outerShdw blurRad="76200" dist="50800" dir="5400000" algn="tl" rotWithShape="0">
                    <a:srgbClr val="000000">
                      <a:alpha val="65000"/>
                    </a:srgbClr>
                  </a:outerShdw>
                </a:effectLst>
              </a:rPr>
              <a:t/>
            </a:r>
            <a:br>
              <a:rPr lang="es-ES" sz="6000" b="1" cap="none" spc="50" dirty="0" smtClean="0">
                <a:ln w="11430"/>
                <a:solidFill>
                  <a:srgbClr val="FF0000"/>
                </a:solidFill>
                <a:effectLst>
                  <a:outerShdw blurRad="76200" dist="50800" dir="5400000" algn="tl" rotWithShape="0">
                    <a:srgbClr val="000000">
                      <a:alpha val="65000"/>
                    </a:srgbClr>
                  </a:outerShdw>
                </a:effectLst>
              </a:rPr>
            </a:br>
            <a:r>
              <a:rPr lang="es-ES" sz="6000" b="1" cap="none" spc="50" dirty="0" smtClean="0">
                <a:ln w="11430"/>
                <a:solidFill>
                  <a:srgbClr val="FF0000"/>
                </a:solidFill>
                <a:effectLst>
                  <a:outerShdw blurRad="76200" dist="50800" dir="5400000" algn="tl" rotWithShape="0">
                    <a:srgbClr val="000000">
                      <a:alpha val="65000"/>
                    </a:srgbClr>
                  </a:outerShdw>
                </a:effectLst>
              </a:rPr>
              <a:t/>
            </a:r>
            <a:br>
              <a:rPr lang="es-ES" sz="6000" b="1" cap="none" spc="50" dirty="0" smtClean="0">
                <a:ln w="11430"/>
                <a:solidFill>
                  <a:srgbClr val="FF0000"/>
                </a:solidFill>
                <a:effectLst>
                  <a:outerShdw blurRad="76200" dist="50800" dir="5400000" algn="tl" rotWithShape="0">
                    <a:srgbClr val="000000">
                      <a:alpha val="65000"/>
                    </a:srgbClr>
                  </a:outerShdw>
                </a:effectLst>
              </a:rPr>
            </a:br>
            <a:r>
              <a:rPr lang="es-ES" sz="4800" b="1" cap="none" spc="50" dirty="0" smtClean="0">
                <a:ln w="11430"/>
                <a:effectLst>
                  <a:outerShdw blurRad="76200" dist="50800" dir="5400000" algn="tl" rotWithShape="0">
                    <a:srgbClr val="000000">
                      <a:alpha val="65000"/>
                    </a:srgbClr>
                  </a:outerShdw>
                </a:effectLst>
              </a:rPr>
              <a:t>1900</a:t>
            </a:r>
            <a:r>
              <a:rPr lang="es-ES" sz="4800" b="1" cap="none" spc="50" dirty="0">
                <a:ln w="11430"/>
                <a:effectLst>
                  <a:outerShdw blurRad="76200" dist="50800" dir="5400000" algn="tl" rotWithShape="0">
                    <a:srgbClr val="000000">
                      <a:alpha val="65000"/>
                    </a:srgbClr>
                  </a:outerShdw>
                </a:effectLst>
              </a:rPr>
              <a:t> </a:t>
            </a:r>
            <a:r>
              <a:rPr lang="es-ES" sz="4800" b="1" cap="none" spc="50" dirty="0" smtClean="0">
                <a:ln w="11430"/>
                <a:effectLst>
                  <a:outerShdw blurRad="76200" dist="50800" dir="5400000" algn="tl" rotWithShape="0">
                    <a:srgbClr val="000000">
                      <a:alpha val="65000"/>
                    </a:srgbClr>
                  </a:outerShdw>
                </a:effectLst>
              </a:rPr>
              <a:t>- 1910</a:t>
            </a:r>
            <a:r>
              <a:rPr lang="es-ES" sz="4000" b="1" cap="none" spc="50" dirty="0" smtClean="0">
                <a:ln w="11430"/>
                <a:effectLst>
                  <a:outerShdw blurRad="76200" dist="50800" dir="5400000" algn="tl" rotWithShape="0">
                    <a:srgbClr val="000000">
                      <a:alpha val="65000"/>
                    </a:srgbClr>
                  </a:outerShdw>
                </a:effectLst>
              </a:rPr>
              <a:t/>
            </a:r>
            <a:br>
              <a:rPr lang="es-ES" sz="4000" b="1" cap="none" spc="50" dirty="0" smtClean="0">
                <a:ln w="11430"/>
                <a:effectLst>
                  <a:outerShdw blurRad="76200" dist="50800" dir="5400000" algn="tl" rotWithShape="0">
                    <a:srgbClr val="000000">
                      <a:alpha val="65000"/>
                    </a:srgbClr>
                  </a:outerShdw>
                </a:effectLst>
              </a:rPr>
            </a:br>
            <a:r>
              <a:rPr lang="es-ES" sz="3200" b="1" cap="none" spc="50" dirty="0" smtClean="0">
                <a:ln w="11430"/>
                <a:solidFill>
                  <a:srgbClr val="FF0000"/>
                </a:solidFill>
                <a:effectLst>
                  <a:outerShdw blurRad="76200" dist="50800" dir="5400000" algn="tl" rotWithShape="0">
                    <a:srgbClr val="000000">
                      <a:alpha val="65000"/>
                    </a:srgbClr>
                  </a:outerShdw>
                </a:effectLst>
              </a:rPr>
              <a:t>Don Luis </a:t>
            </a:r>
            <a:r>
              <a:rPr lang="es-ES" sz="3200" b="1" cap="none" spc="50" dirty="0" err="1" smtClean="0">
                <a:ln w="11430"/>
                <a:solidFill>
                  <a:srgbClr val="FF0000"/>
                </a:solidFill>
                <a:effectLst>
                  <a:outerShdw blurRad="76200" dist="50800" dir="5400000" algn="tl" rotWithShape="0">
                    <a:srgbClr val="000000">
                      <a:alpha val="65000"/>
                    </a:srgbClr>
                  </a:outerShdw>
                </a:effectLst>
              </a:rPr>
              <a:t>Lavadenz</a:t>
            </a:r>
            <a:r>
              <a:rPr lang="es-ES" sz="3200" b="1" cap="none" spc="50" dirty="0" smtClean="0">
                <a:ln w="11430"/>
                <a:solidFill>
                  <a:srgbClr val="FF0000"/>
                </a:solidFill>
                <a:effectLst>
                  <a:outerShdw blurRad="76200" dist="50800" dir="5400000" algn="tl" rotWithShape="0">
                    <a:srgbClr val="000000">
                      <a:alpha val="65000"/>
                    </a:srgbClr>
                  </a:outerShdw>
                </a:effectLst>
              </a:rPr>
              <a:t> Reyes</a:t>
            </a:r>
            <a:br>
              <a:rPr lang="es-ES" sz="3200" b="1" cap="none" spc="50" dirty="0" smtClean="0">
                <a:ln w="11430"/>
                <a:solidFill>
                  <a:srgbClr val="FF0000"/>
                </a:solidFill>
                <a:effectLst>
                  <a:outerShdw blurRad="76200" dist="50800" dir="5400000" algn="tl" rotWithShape="0">
                    <a:srgbClr val="000000">
                      <a:alpha val="65000"/>
                    </a:srgbClr>
                  </a:outerShdw>
                </a:effectLst>
              </a:rPr>
            </a:br>
            <a:r>
              <a:rPr lang="es-ES" sz="1800" b="1" cap="none" spc="50" dirty="0" smtClean="0">
                <a:ln w="11430"/>
                <a:solidFill>
                  <a:srgbClr val="FF0000"/>
                </a:solidFill>
                <a:effectLst>
                  <a:outerShdw blurRad="76200" dist="50800" dir="5400000" algn="tl" rotWithShape="0">
                    <a:srgbClr val="000000">
                      <a:alpha val="65000"/>
                    </a:srgbClr>
                  </a:outerShdw>
                </a:effectLst>
              </a:rPr>
              <a:t>-O- </a:t>
            </a:r>
            <a:r>
              <a:rPr lang="es-ES" sz="4000" b="1" cap="none" spc="50" dirty="0">
                <a:ln w="11430"/>
                <a:effectLst>
                  <a:outerShdw blurRad="76200" dist="50800" dir="5400000" algn="tl" rotWithShape="0">
                    <a:srgbClr val="000000">
                      <a:alpha val="65000"/>
                    </a:srgbClr>
                  </a:outerShdw>
                </a:effectLst>
              </a:rPr>
              <a:t/>
            </a:r>
            <a:br>
              <a:rPr lang="es-ES" sz="4000" b="1" cap="none" spc="50" dirty="0">
                <a:ln w="11430"/>
                <a:effectLst>
                  <a:outerShdw blurRad="76200" dist="50800" dir="5400000" algn="tl" rotWithShape="0">
                    <a:srgbClr val="000000">
                      <a:alpha val="65000"/>
                    </a:srgbClr>
                  </a:outerShdw>
                </a:effectLst>
              </a:rPr>
            </a:br>
            <a:r>
              <a:rPr lang="es-ES" sz="1800" b="1" cap="none" spc="50" dirty="0" smtClean="0">
                <a:ln w="11430"/>
                <a:effectLst>
                  <a:outerShdw blurRad="76200" dist="50800" dir="5400000" algn="tl" rotWithShape="0">
                    <a:srgbClr val="000000">
                      <a:alpha val="65000"/>
                    </a:srgbClr>
                  </a:outerShdw>
                </a:effectLst>
              </a:rPr>
              <a:t>(1872 </a:t>
            </a:r>
            <a:r>
              <a:rPr lang="es-ES" sz="1800" b="1" cap="none" spc="50" dirty="0">
                <a:ln w="11430"/>
                <a:effectLst>
                  <a:outerShdw blurRad="76200" dist="50800" dir="5400000" algn="tl" rotWithShape="0">
                    <a:srgbClr val="000000">
                      <a:alpha val="65000"/>
                    </a:srgbClr>
                  </a:outerShdw>
                </a:effectLst>
              </a:rPr>
              <a:t>– </a:t>
            </a:r>
            <a:r>
              <a:rPr lang="es-ES" sz="1800" b="1" cap="none" spc="50" dirty="0" smtClean="0">
                <a:ln w="11430"/>
                <a:effectLst>
                  <a:outerShdw blurRad="76200" dist="50800" dir="5400000" algn="tl" rotWithShape="0">
                    <a:srgbClr val="000000">
                      <a:alpha val="65000"/>
                    </a:srgbClr>
                  </a:outerShdw>
                </a:effectLst>
              </a:rPr>
              <a:t>1954). Nacido en Sucre. Estudio en la Facultad de Ing. </a:t>
            </a:r>
            <a:r>
              <a:rPr lang="es-ES" sz="1800" b="1" cap="none" spc="50" dirty="0">
                <a:ln w="11430"/>
                <a:effectLst>
                  <a:outerShdw blurRad="76200" dist="50800" dir="5400000" algn="tl" rotWithShape="0">
                    <a:srgbClr val="000000">
                      <a:alpha val="65000"/>
                    </a:srgbClr>
                  </a:outerShdw>
                </a:effectLst>
              </a:rPr>
              <a:t>(</a:t>
            </a:r>
            <a:r>
              <a:rPr lang="es-ES" sz="1800" b="1" cap="none" spc="50" dirty="0" smtClean="0">
                <a:ln w="11430"/>
                <a:effectLst>
                  <a:outerShdw blurRad="76200" dist="50800" dir="5400000" algn="tl" rotWithShape="0">
                    <a:srgbClr val="000000">
                      <a:alpha val="65000"/>
                    </a:srgbClr>
                  </a:outerShdw>
                </a:effectLst>
              </a:rPr>
              <a:t>Chile). Sin terminar. En Santa Cruz se caso con doña Candelaria Flores</a:t>
            </a:r>
            <a:r>
              <a:rPr lang="es-ES" sz="1800" b="1" cap="none" spc="50" dirty="0">
                <a:ln w="11430"/>
                <a:effectLst>
                  <a:outerShdw blurRad="76200" dist="50800" dir="5400000" algn="tl" rotWithShape="0">
                    <a:srgbClr val="000000">
                      <a:alpha val="65000"/>
                    </a:srgbClr>
                  </a:outerShdw>
                </a:effectLst>
              </a:rPr>
              <a:t>. </a:t>
            </a:r>
            <a:r>
              <a:rPr lang="es-ES" sz="1800" b="1" cap="none" spc="50" dirty="0" smtClean="0">
                <a:ln w="11430"/>
                <a:effectLst>
                  <a:outerShdw blurRad="76200" dist="50800" dir="5400000" algn="tl" rotWithShape="0">
                    <a:srgbClr val="000000">
                      <a:alpha val="65000"/>
                    </a:srgbClr>
                  </a:outerShdw>
                </a:effectLst>
              </a:rPr>
              <a:t>Conocedor de la zona. Don Luis </a:t>
            </a:r>
            <a:r>
              <a:rPr lang="es-ES" sz="1800" b="1" cap="none" spc="50" dirty="0">
                <a:ln w="11430"/>
                <a:effectLst>
                  <a:outerShdw blurRad="76200" dist="50800" dir="5400000" algn="tl" rotWithShape="0">
                    <a:srgbClr val="000000">
                      <a:alpha val="65000"/>
                    </a:srgbClr>
                  </a:outerShdw>
                </a:effectLst>
              </a:rPr>
              <a:t>fue contratado por </a:t>
            </a:r>
            <a:r>
              <a:rPr lang="es-ES" sz="1800" b="1" cap="none" spc="50" dirty="0" smtClean="0">
                <a:ln w="11430"/>
                <a:effectLst>
                  <a:outerShdw blurRad="76200" dist="50800" dir="5400000" algn="tl" rotWithShape="0">
                    <a:srgbClr val="000000">
                      <a:alpha val="65000"/>
                    </a:srgbClr>
                  </a:outerShdw>
                </a:effectLst>
              </a:rPr>
              <a:t>terratenientes </a:t>
            </a:r>
            <a:r>
              <a:rPr lang="es-ES" sz="1800" b="1" cap="none" spc="50" dirty="0">
                <a:ln w="11430"/>
                <a:effectLst>
                  <a:outerShdw blurRad="76200" dist="50800" dir="5400000" algn="tl" rotWithShape="0">
                    <a:srgbClr val="000000">
                      <a:alpha val="65000"/>
                    </a:srgbClr>
                  </a:outerShdw>
                </a:effectLst>
              </a:rPr>
              <a:t>de la provincia </a:t>
            </a:r>
            <a:r>
              <a:rPr lang="es-ES" sz="1800" b="1" cap="none" spc="50" dirty="0" smtClean="0">
                <a:ln w="11430"/>
                <a:effectLst>
                  <a:outerShdw blurRad="76200" dist="50800" dir="5400000" algn="tl" rotWithShape="0">
                    <a:srgbClr val="000000">
                      <a:alpha val="65000"/>
                    </a:srgbClr>
                  </a:outerShdw>
                </a:effectLst>
              </a:rPr>
              <a:t>Cordillera, </a:t>
            </a:r>
            <a:r>
              <a:rPr lang="es-ES" sz="1800" b="1" cap="none" spc="50" dirty="0">
                <a:ln w="11430"/>
                <a:effectLst>
                  <a:outerShdw blurRad="76200" dist="50800" dir="5400000" algn="tl" rotWithShape="0">
                    <a:srgbClr val="000000">
                      <a:alpha val="65000"/>
                    </a:srgbClr>
                  </a:outerShdw>
                </a:effectLst>
              </a:rPr>
              <a:t>para efectuar las mensuras y el </a:t>
            </a:r>
            <a:r>
              <a:rPr lang="es-ES" sz="1800" b="1" cap="none" spc="50" dirty="0" err="1">
                <a:ln w="11430"/>
                <a:effectLst>
                  <a:outerShdw blurRad="76200" dist="50800" dir="5400000" algn="tl" rotWithShape="0">
                    <a:srgbClr val="000000">
                      <a:alpha val="65000"/>
                    </a:srgbClr>
                  </a:outerShdw>
                </a:effectLst>
              </a:rPr>
              <a:t>alinderamiento</a:t>
            </a:r>
            <a:r>
              <a:rPr lang="es-ES" sz="1800" b="1" cap="none" spc="50" dirty="0">
                <a:ln w="11430"/>
                <a:effectLst>
                  <a:outerShdw blurRad="76200" dist="50800" dir="5400000" algn="tl" rotWithShape="0">
                    <a:srgbClr val="000000">
                      <a:alpha val="65000"/>
                    </a:srgbClr>
                  </a:outerShdw>
                </a:effectLst>
              </a:rPr>
              <a:t> de sus posesiones. R</a:t>
            </a:r>
            <a:r>
              <a:rPr lang="es-ES" sz="1800" b="1" cap="none" spc="50" dirty="0" smtClean="0">
                <a:ln w="11430"/>
                <a:effectLst>
                  <a:outerShdw blurRad="76200" dist="50800" dir="5400000" algn="tl" rotWithShape="0">
                    <a:srgbClr val="000000">
                      <a:alpha val="65000"/>
                    </a:srgbClr>
                  </a:outerShdw>
                </a:effectLst>
              </a:rPr>
              <a:t>eunió </a:t>
            </a:r>
            <a:r>
              <a:rPr lang="es-ES" sz="1800" b="1" cap="none" spc="50" dirty="0">
                <a:ln w="11430"/>
                <a:effectLst>
                  <a:outerShdw blurRad="76200" dist="50800" dir="5400000" algn="tl" rotWithShape="0">
                    <a:srgbClr val="000000">
                      <a:alpha val="65000"/>
                    </a:srgbClr>
                  </a:outerShdw>
                </a:effectLst>
              </a:rPr>
              <a:t>un equipo de capataces, peones, recuas de mulas, aprovisionamientos y planeo sus </a:t>
            </a:r>
            <a:r>
              <a:rPr lang="es-ES" sz="1800" b="1" cap="none" spc="50" dirty="0" smtClean="0">
                <a:ln w="11430"/>
                <a:effectLst>
                  <a:outerShdw blurRad="76200" dist="50800" dir="5400000" algn="tl" rotWithShape="0">
                    <a:srgbClr val="000000">
                      <a:alpha val="65000"/>
                    </a:srgbClr>
                  </a:outerShdw>
                </a:effectLst>
              </a:rPr>
              <a:t>viajes, </a:t>
            </a:r>
            <a:r>
              <a:rPr lang="es-ES" sz="1800" b="1" cap="none" spc="50" dirty="0">
                <a:ln w="11430"/>
                <a:effectLst>
                  <a:outerShdw blurRad="76200" dist="50800" dir="5400000" algn="tl" rotWithShape="0">
                    <a:srgbClr val="000000">
                      <a:alpha val="65000"/>
                    </a:srgbClr>
                  </a:outerShdw>
                </a:effectLst>
              </a:rPr>
              <a:t>durante las temporadas </a:t>
            </a:r>
            <a:r>
              <a:rPr lang="es-ES" sz="1800" b="1" cap="none" spc="50" dirty="0" smtClean="0">
                <a:ln w="11430"/>
                <a:effectLst>
                  <a:outerShdw blurRad="76200" dist="50800" dir="5400000" algn="tl" rotWithShape="0">
                    <a:srgbClr val="000000">
                      <a:alpha val="65000"/>
                    </a:srgbClr>
                  </a:outerShdw>
                </a:effectLst>
              </a:rPr>
              <a:t>secas (de Abril hasta Diciembre).  </a:t>
            </a:r>
            <a:br>
              <a:rPr lang="es-ES" sz="1800" b="1" cap="none" spc="50" dirty="0" smtClean="0">
                <a:ln w="11430"/>
                <a:effectLst>
                  <a:outerShdw blurRad="76200" dist="50800" dir="5400000" algn="tl" rotWithShape="0">
                    <a:srgbClr val="000000">
                      <a:alpha val="65000"/>
                    </a:srgbClr>
                  </a:outerShdw>
                </a:effectLst>
              </a:rPr>
            </a:br>
            <a:r>
              <a:rPr lang="es-ES" sz="1800" b="1" cap="none" spc="50" dirty="0" smtClean="0">
                <a:ln w="11430"/>
                <a:effectLst>
                  <a:outerShdw blurRad="76200" dist="50800" dir="5400000" algn="tl" rotWithShape="0">
                    <a:srgbClr val="000000">
                      <a:alpha val="65000"/>
                    </a:srgbClr>
                  </a:outerShdw>
                </a:effectLst>
              </a:rPr>
              <a:t>EL DESCUBRIMIENTO:  SAIPURU (Prov. Cordillera – Sta. Cruz)</a:t>
            </a:r>
            <a:br>
              <a:rPr lang="es-ES" sz="1800" b="1" cap="none" spc="50" dirty="0" smtClean="0">
                <a:ln w="11430"/>
                <a:effectLst>
                  <a:outerShdw blurRad="76200" dist="50800" dir="5400000" algn="tl" rotWithShape="0">
                    <a:srgbClr val="000000">
                      <a:alpha val="65000"/>
                    </a:srgbClr>
                  </a:outerShdw>
                </a:effectLst>
              </a:rPr>
            </a:br>
            <a:r>
              <a:rPr lang="es-ES" sz="1800" b="1" cap="none" spc="50" dirty="0" smtClean="0">
                <a:ln w="11430"/>
                <a:effectLst>
                  <a:outerShdw blurRad="76200" dist="50800" dir="5400000" algn="tl" rotWithShape="0">
                    <a:srgbClr val="000000">
                      <a:alpha val="65000"/>
                    </a:srgbClr>
                  </a:outerShdw>
                </a:effectLst>
              </a:rPr>
              <a:t>La Hacienda de don </a:t>
            </a:r>
            <a:r>
              <a:rPr lang="es-ES" sz="1800" b="1" cap="none" spc="50" dirty="0" err="1" smtClean="0">
                <a:ln w="11430"/>
                <a:effectLst>
                  <a:outerShdw blurRad="76200" dist="50800" dir="5400000" algn="tl" rotWithShape="0">
                    <a:srgbClr val="000000">
                      <a:alpha val="65000"/>
                    </a:srgbClr>
                  </a:outerShdw>
                </a:effectLst>
              </a:rPr>
              <a:t>Crisologo</a:t>
            </a:r>
            <a:r>
              <a:rPr lang="es-ES" sz="1800" b="1" cap="none" spc="50" dirty="0" smtClean="0">
                <a:ln w="11430"/>
                <a:effectLst>
                  <a:outerShdw blurRad="76200" dist="50800" dir="5400000" algn="tl" rotWithShape="0">
                    <a:srgbClr val="000000">
                      <a:alpha val="65000"/>
                    </a:srgbClr>
                  </a:outerShdw>
                </a:effectLst>
              </a:rPr>
              <a:t> Vaca (1907)</a:t>
            </a:r>
            <a:br>
              <a:rPr lang="es-ES" sz="1800" b="1" cap="none" spc="50" dirty="0" smtClean="0">
                <a:ln w="11430"/>
                <a:effectLst>
                  <a:outerShdw blurRad="76200" dist="50800" dir="5400000" algn="tl" rotWithShape="0">
                    <a:srgbClr val="000000">
                      <a:alpha val="65000"/>
                    </a:srgbClr>
                  </a:outerShdw>
                </a:effectLst>
              </a:rPr>
            </a:br>
            <a:r>
              <a:rPr lang="es-ES" sz="1800" b="1" u="sng" cap="none" spc="50" dirty="0" smtClean="0">
                <a:ln w="11430"/>
                <a:effectLst>
                  <a:outerShdw blurRad="76200" dist="50800" dir="5400000" algn="tl" rotWithShape="0">
                    <a:srgbClr val="000000">
                      <a:alpha val="65000"/>
                    </a:srgbClr>
                  </a:outerShdw>
                </a:effectLst>
              </a:rPr>
              <a:t>HAY «DOS» VERSIONES </a:t>
            </a:r>
            <a:r>
              <a:rPr lang="es-ES" sz="1800" b="1" cap="none" spc="50" dirty="0" smtClean="0">
                <a:ln w="11430"/>
                <a:effectLst>
                  <a:outerShdw blurRad="76200" dist="50800" dir="5400000" algn="tl" rotWithShape="0">
                    <a:srgbClr val="000000">
                      <a:alpha val="65000"/>
                    </a:srgbClr>
                  </a:outerShdw>
                </a:effectLst>
              </a:rPr>
              <a:t/>
            </a:r>
            <a:br>
              <a:rPr lang="es-ES" sz="1800" b="1" cap="none" spc="50" dirty="0" smtClean="0">
                <a:ln w="11430"/>
                <a:effectLst>
                  <a:outerShdw blurRad="76200" dist="50800" dir="5400000" algn="tl" rotWithShape="0">
                    <a:srgbClr val="000000">
                      <a:alpha val="65000"/>
                    </a:srgbClr>
                  </a:outerShdw>
                </a:effectLst>
              </a:rPr>
            </a:br>
            <a:r>
              <a:rPr lang="es-ES" sz="1800" b="1" u="sng" cap="none" spc="50" dirty="0" smtClean="0">
                <a:ln w="11430"/>
                <a:solidFill>
                  <a:srgbClr val="FF0000"/>
                </a:solidFill>
                <a:effectLst>
                  <a:outerShdw blurRad="76200" dist="50800" dir="5400000" algn="tl" rotWithShape="0">
                    <a:srgbClr val="000000">
                      <a:alpha val="65000"/>
                    </a:srgbClr>
                  </a:outerShdw>
                </a:effectLst>
              </a:rPr>
              <a:t>LA PRIMERA: </a:t>
            </a:r>
            <a:r>
              <a:rPr lang="es-ES" sz="1800" b="1" cap="none" spc="50" dirty="0" smtClean="0">
                <a:ln w="11430"/>
                <a:effectLst>
                  <a:outerShdw blurRad="76200" dist="50800" dir="5400000" algn="tl" rotWithShape="0">
                    <a:srgbClr val="000000">
                      <a:alpha val="65000"/>
                    </a:srgbClr>
                  </a:outerShdw>
                </a:effectLst>
              </a:rPr>
              <a:t>Realizando trabajos de mensura de terrenos, por falta de Mulas, se vio obligado a pernoctar donde don </a:t>
            </a:r>
            <a:r>
              <a:rPr lang="es-ES" sz="1800" b="1" cap="none" spc="50" dirty="0" err="1" smtClean="0">
                <a:ln w="11430"/>
                <a:effectLst>
                  <a:outerShdw blurRad="76200" dist="50800" dir="5400000" algn="tl" rotWithShape="0">
                    <a:srgbClr val="000000">
                      <a:alpha val="65000"/>
                    </a:srgbClr>
                  </a:outerShdw>
                </a:effectLst>
              </a:rPr>
              <a:t>Crisologo</a:t>
            </a:r>
            <a:r>
              <a:rPr lang="es-ES" sz="1800" b="1" cap="none" spc="50" dirty="0" smtClean="0">
                <a:ln w="11430"/>
                <a:effectLst>
                  <a:outerShdw blurRad="76200" dist="50800" dir="5400000" algn="tl" rotWithShape="0">
                    <a:srgbClr val="000000">
                      <a:alpha val="65000"/>
                    </a:srgbClr>
                  </a:outerShdw>
                </a:effectLst>
              </a:rPr>
              <a:t> Vaca quien le comento sobre el Petróleo que </a:t>
            </a:r>
            <a:r>
              <a:rPr lang="es-ES" sz="1800" b="1" cap="none" spc="50" dirty="0" err="1" smtClean="0">
                <a:ln w="11430"/>
                <a:effectLst>
                  <a:outerShdw blurRad="76200" dist="50800" dir="5400000" algn="tl" rotWithShape="0">
                    <a:srgbClr val="000000">
                      <a:alpha val="65000"/>
                    </a:srgbClr>
                  </a:outerShdw>
                </a:effectLst>
              </a:rPr>
              <a:t>alli</a:t>
            </a:r>
            <a:r>
              <a:rPr lang="es-ES" sz="1800" b="1" cap="none" spc="50" dirty="0" smtClean="0">
                <a:ln w="11430"/>
                <a:effectLst>
                  <a:outerShdw blurRad="76200" dist="50800" dir="5400000" algn="tl" rotWithShape="0">
                    <a:srgbClr val="000000">
                      <a:alpha val="65000"/>
                    </a:srgbClr>
                  </a:outerShdw>
                </a:effectLst>
              </a:rPr>
              <a:t> emanaba en forma natural y les servía para curar a los Animales y para Alumbrarse. ENVIO muestras a Buenos Aires  </a:t>
            </a:r>
            <a:br>
              <a:rPr lang="es-ES" sz="1800" b="1" cap="none" spc="50" dirty="0" smtClean="0">
                <a:ln w="11430"/>
                <a:effectLst>
                  <a:outerShdw blurRad="76200" dist="50800" dir="5400000" algn="tl" rotWithShape="0">
                    <a:srgbClr val="000000">
                      <a:alpha val="65000"/>
                    </a:srgbClr>
                  </a:outerShdw>
                </a:effectLst>
              </a:rPr>
            </a:br>
            <a:r>
              <a:rPr lang="es-ES" sz="1800" b="1" u="sng" cap="none" spc="50" dirty="0" smtClean="0">
                <a:ln w="11430"/>
                <a:solidFill>
                  <a:srgbClr val="FF0000"/>
                </a:solidFill>
                <a:effectLst>
                  <a:outerShdw blurRad="76200" dist="50800" dir="5400000" algn="tl" rotWithShape="0">
                    <a:srgbClr val="000000">
                      <a:alpha val="65000"/>
                    </a:srgbClr>
                  </a:outerShdw>
                </a:effectLst>
              </a:rPr>
              <a:t>LA SEGUNDA: </a:t>
            </a:r>
            <a:r>
              <a:rPr lang="es-ES" sz="1800" b="1" cap="none" spc="50" dirty="0" smtClean="0">
                <a:ln w="11430"/>
                <a:effectLst>
                  <a:outerShdw blurRad="76200" dist="50800" dir="5400000" algn="tl" rotWithShape="0">
                    <a:srgbClr val="000000">
                      <a:alpha val="65000"/>
                    </a:srgbClr>
                  </a:outerShdw>
                </a:effectLst>
              </a:rPr>
              <a:t>Don Luis de ida a Buenos Aires a Medicinarse paso por </a:t>
            </a:r>
            <a:r>
              <a:rPr lang="es-ES" sz="1800" b="1" cap="none" spc="50" dirty="0" err="1" smtClean="0">
                <a:ln w="11430"/>
                <a:effectLst>
                  <a:outerShdw blurRad="76200" dist="50800" dir="5400000" algn="tl" rotWithShape="0">
                    <a:srgbClr val="000000">
                      <a:alpha val="65000"/>
                    </a:srgbClr>
                  </a:outerShdw>
                </a:effectLst>
              </a:rPr>
              <a:t>Saipuru</a:t>
            </a:r>
            <a:r>
              <a:rPr lang="es-ES" sz="1800" b="1" cap="none" spc="50" dirty="0" smtClean="0">
                <a:ln w="11430"/>
                <a:effectLst>
                  <a:outerShdw blurRad="76200" dist="50800" dir="5400000" algn="tl" rotWithShape="0">
                    <a:srgbClr val="000000">
                      <a:alpha val="65000"/>
                    </a:srgbClr>
                  </a:outerShdw>
                </a:effectLst>
              </a:rPr>
              <a:t> y  se LLEVO muestras de petróleo.</a:t>
            </a:r>
            <a:br>
              <a:rPr lang="es-ES" sz="1800" b="1" cap="none" spc="50" dirty="0" smtClean="0">
                <a:ln w="11430"/>
                <a:effectLst>
                  <a:outerShdw blurRad="76200" dist="50800" dir="5400000" algn="tl" rotWithShape="0">
                    <a:srgbClr val="000000">
                      <a:alpha val="65000"/>
                    </a:srgbClr>
                  </a:outerShdw>
                </a:effectLst>
              </a:rPr>
            </a:br>
            <a:r>
              <a:rPr lang="es-ES" sz="1800" b="1" u="sng" cap="none" spc="50" dirty="0" smtClean="0">
                <a:ln w="11430"/>
                <a:solidFill>
                  <a:srgbClr val="FF0000"/>
                </a:solidFill>
                <a:effectLst>
                  <a:outerShdw blurRad="76200" dist="50800" dir="5400000" algn="tl" rotWithShape="0">
                    <a:srgbClr val="000000">
                      <a:alpha val="65000"/>
                    </a:srgbClr>
                  </a:outerShdw>
                </a:effectLst>
              </a:rPr>
              <a:t>EL RESULTADO: (Dr. </a:t>
            </a:r>
            <a:r>
              <a:rPr lang="es-ES" sz="1800" b="1" u="sng" cap="none" spc="50" dirty="0" err="1" smtClean="0">
                <a:ln w="11430"/>
                <a:solidFill>
                  <a:srgbClr val="FF0000"/>
                </a:solidFill>
                <a:effectLst>
                  <a:outerShdw blurRad="76200" dist="50800" dir="5400000" algn="tl" rotWithShape="0">
                    <a:srgbClr val="000000">
                      <a:alpha val="65000"/>
                    </a:srgbClr>
                  </a:outerShdw>
                </a:effectLst>
              </a:rPr>
              <a:t>Bonarelli</a:t>
            </a:r>
            <a:r>
              <a:rPr lang="es-ES" sz="1800" b="1" u="sng" cap="none" spc="50" dirty="0" smtClean="0">
                <a:ln w="11430"/>
                <a:solidFill>
                  <a:srgbClr val="FF0000"/>
                </a:solidFill>
                <a:effectLst>
                  <a:outerShdw blurRad="76200" dist="50800" dir="5400000" algn="tl" rotWithShape="0">
                    <a:srgbClr val="000000">
                      <a:alpha val="65000"/>
                    </a:srgbClr>
                  </a:outerShdw>
                </a:effectLst>
              </a:rPr>
              <a:t>, Prestigioso Químico de Buenos Aires)  </a:t>
            </a:r>
            <a:r>
              <a:rPr lang="es-ES" sz="1800" b="1" cap="none" spc="50" dirty="0" smtClean="0">
                <a:ln w="11430"/>
                <a:effectLst>
                  <a:outerShdw blurRad="76200" dist="50800" dir="5400000" algn="tl" rotWithShape="0">
                    <a:srgbClr val="000000">
                      <a:alpha val="65000"/>
                    </a:srgbClr>
                  </a:outerShdw>
                </a:effectLst>
              </a:rPr>
              <a:t/>
            </a:r>
            <a:br>
              <a:rPr lang="es-ES" sz="1800" b="1" cap="none" spc="50" dirty="0" smtClean="0">
                <a:ln w="11430"/>
                <a:effectLst>
                  <a:outerShdw blurRad="76200" dist="50800" dir="5400000" algn="tl" rotWithShape="0">
                    <a:srgbClr val="000000">
                      <a:alpha val="65000"/>
                    </a:srgbClr>
                  </a:outerShdw>
                </a:effectLst>
              </a:rPr>
            </a:br>
            <a:r>
              <a:rPr lang="es-ES" sz="1800" b="1" cap="none" spc="50" dirty="0" smtClean="0">
                <a:ln w="11430"/>
                <a:effectLst>
                  <a:outerShdw blurRad="76200" dist="50800" dir="5400000" algn="tl" rotWithShape="0">
                    <a:srgbClr val="000000">
                      <a:alpha val="65000"/>
                    </a:srgbClr>
                  </a:outerShdw>
                </a:effectLst>
              </a:rPr>
              <a:t>De la Muestra:  PETROLEO con alto contenido de gasolina…………….. </a:t>
            </a:r>
            <a:r>
              <a:rPr lang="es-ES" sz="2400" b="1" cap="none" spc="50" dirty="0" smtClean="0">
                <a:ln w="11430"/>
                <a:effectLst>
                  <a:outerShdw blurRad="76200" dist="50800" dir="5400000" algn="tl" rotWithShape="0">
                    <a:srgbClr val="000000">
                      <a:alpha val="65000"/>
                    </a:srgbClr>
                  </a:outerShdw>
                </a:effectLst>
              </a:rPr>
              <a:t/>
            </a:r>
            <a:br>
              <a:rPr lang="es-ES" sz="2400" b="1" cap="none" spc="50" dirty="0" smtClean="0">
                <a:ln w="11430"/>
                <a:effectLst>
                  <a:outerShdw blurRad="76200" dist="50800" dir="5400000" algn="tl" rotWithShape="0">
                    <a:srgbClr val="000000">
                      <a:alpha val="65000"/>
                    </a:srgbClr>
                  </a:outerShdw>
                </a:effectLst>
              </a:rPr>
            </a:br>
            <a:r>
              <a:rPr lang="es-ES" sz="3200" b="1" cap="none" spc="50" dirty="0" smtClean="0">
                <a:ln w="11430"/>
                <a:effectLst>
                  <a:outerShdw blurRad="76200" dist="50800" dir="5400000" algn="tl" rotWithShape="0">
                    <a:srgbClr val="000000">
                      <a:alpha val="65000"/>
                    </a:srgbClr>
                  </a:outerShdw>
                </a:effectLst>
              </a:rPr>
              <a:t/>
            </a:r>
            <a:br>
              <a:rPr lang="es-ES" sz="3200" b="1" cap="none" spc="50" dirty="0" smtClean="0">
                <a:ln w="11430"/>
                <a:effectLst>
                  <a:outerShdw blurRad="76200" dist="50800" dir="5400000" algn="tl" rotWithShape="0">
                    <a:srgbClr val="000000">
                      <a:alpha val="65000"/>
                    </a:srgbClr>
                  </a:outerShdw>
                </a:effectLst>
              </a:rPr>
            </a:br>
            <a:r>
              <a:rPr lang="es-ES" sz="3200" b="1" cap="none" spc="50" dirty="0" smtClean="0">
                <a:ln w="11430"/>
                <a:effectLst>
                  <a:outerShdw blurRad="76200" dist="50800" dir="5400000" algn="tl" rotWithShape="0">
                    <a:srgbClr val="000000">
                      <a:alpha val="65000"/>
                    </a:srgbClr>
                  </a:outerShdw>
                </a:effectLst>
              </a:rPr>
              <a:t> </a:t>
            </a:r>
            <a:r>
              <a:rPr lang="es-ES" sz="6000" b="1" cap="none" spc="50" dirty="0" smtClean="0">
                <a:ln w="11430"/>
                <a:solidFill>
                  <a:srgbClr val="FF0000"/>
                </a:solidFill>
                <a:effectLst>
                  <a:outerShdw blurRad="76200" dist="50800" dir="5400000" algn="tl" rotWithShape="0">
                    <a:srgbClr val="000000">
                      <a:alpha val="65000"/>
                    </a:srgbClr>
                  </a:outerShdw>
                </a:effectLst>
              </a:rPr>
              <a:t/>
            </a:r>
            <a:br>
              <a:rPr lang="es-ES" sz="6000" b="1" cap="none" spc="50" dirty="0" smtClean="0">
                <a:ln w="11430"/>
                <a:solidFill>
                  <a:srgbClr val="FF0000"/>
                </a:solidFill>
                <a:effectLst>
                  <a:outerShdw blurRad="76200" dist="50800" dir="5400000" algn="tl" rotWithShape="0">
                    <a:srgbClr val="000000">
                      <a:alpha val="65000"/>
                    </a:srgbClr>
                  </a:outerShdw>
                </a:effectLst>
              </a:rPr>
            </a:br>
            <a:endParaRPr lang="es-ES" sz="4800" b="1" cap="none" spc="50" dirty="0">
              <a:ln w="11430"/>
              <a:effectLst>
                <a:outerShdw blurRad="76200" dist="50800" dir="5400000" algn="tl" rotWithShape="0">
                  <a:srgbClr val="000000">
                    <a:alpha val="65000"/>
                  </a:srgbClr>
                </a:outerShdw>
              </a:effectLst>
            </a:endParaRPr>
          </a:p>
        </p:txBody>
      </p:sp>
      <p:pic>
        <p:nvPicPr>
          <p:cNvPr id="5" name="4 Imagen"/>
          <p:cNvPicPr/>
          <p:nvPr/>
        </p:nvPicPr>
        <p:blipFill>
          <a:blip r:embed="rId2"/>
          <a:srcRect/>
          <a:stretch>
            <a:fillRect/>
          </a:stretch>
        </p:blipFill>
        <p:spPr bwMode="auto">
          <a:xfrm>
            <a:off x="395536" y="119566"/>
            <a:ext cx="1260732" cy="538593"/>
          </a:xfrm>
          <a:prstGeom prst="rect">
            <a:avLst/>
          </a:prstGeom>
          <a:noFill/>
          <a:ln w="9525">
            <a:noFill/>
            <a:miter lim="800000"/>
            <a:headEnd/>
            <a:tailEnd/>
          </a:ln>
        </p:spPr>
      </p:pic>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6336" y="119566"/>
            <a:ext cx="1152788" cy="5385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58732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89741" y="188640"/>
            <a:ext cx="8496944" cy="576064"/>
          </a:xfrm>
        </p:spPr>
        <p:txBody>
          <a:bodyPr/>
          <a:lstStyle/>
          <a:p>
            <a:pPr algn="ctr"/>
            <a:r>
              <a:rPr lang="es-ES" dirty="0" smtClean="0">
                <a:solidFill>
                  <a:srgbClr val="FF0000"/>
                </a:solidFill>
              </a:rPr>
              <a:t> historia </a:t>
            </a:r>
            <a:r>
              <a:rPr lang="es-ES" dirty="0" err="1" smtClean="0">
                <a:solidFill>
                  <a:srgbClr val="FF0000"/>
                </a:solidFill>
              </a:rPr>
              <a:t>deL</a:t>
            </a:r>
            <a:r>
              <a:rPr lang="es-ES" dirty="0" smtClean="0">
                <a:solidFill>
                  <a:srgbClr val="FF0000"/>
                </a:solidFill>
              </a:rPr>
              <a:t> PETROLEO EN </a:t>
            </a:r>
            <a:r>
              <a:rPr lang="es-ES" dirty="0" err="1" smtClean="0">
                <a:solidFill>
                  <a:srgbClr val="FF0000"/>
                </a:solidFill>
              </a:rPr>
              <a:t>bolivia</a:t>
            </a:r>
            <a:r>
              <a:rPr lang="es-ES" dirty="0" smtClean="0">
                <a:solidFill>
                  <a:srgbClr val="FF0000"/>
                </a:solidFill>
              </a:rPr>
              <a:t> (1910 - 1920)</a:t>
            </a:r>
            <a:endParaRPr lang="es-ES" dirty="0">
              <a:solidFill>
                <a:srgbClr val="FF0000"/>
              </a:solidFill>
            </a:endParaRPr>
          </a:p>
        </p:txBody>
      </p:sp>
      <p:sp>
        <p:nvSpPr>
          <p:cNvPr id="5" name="1 Título"/>
          <p:cNvSpPr txBox="1">
            <a:spLocks/>
          </p:cNvSpPr>
          <p:nvPr/>
        </p:nvSpPr>
        <p:spPr>
          <a:xfrm>
            <a:off x="257895" y="3715330"/>
            <a:ext cx="8640960" cy="908720"/>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pPr algn="ctr"/>
            <a:r>
              <a:rPr lang="es-ES" sz="1600" b="1" dirty="0" smtClean="0">
                <a:solidFill>
                  <a:srgbClr val="000000"/>
                </a:solidFill>
              </a:rPr>
              <a:t>Henri </a:t>
            </a:r>
            <a:r>
              <a:rPr lang="es-ES" sz="1600" b="1" dirty="0" err="1" smtClean="0">
                <a:solidFill>
                  <a:srgbClr val="000000"/>
                </a:solidFill>
              </a:rPr>
              <a:t>deterding</a:t>
            </a:r>
            <a:r>
              <a:rPr lang="es-ES" sz="1600" b="1" dirty="0" smtClean="0">
                <a:solidFill>
                  <a:srgbClr val="000000"/>
                </a:solidFill>
              </a:rPr>
              <a:t> (HOLANDES) – Royal </a:t>
            </a:r>
            <a:r>
              <a:rPr lang="es-ES" sz="1600" b="1" dirty="0" err="1" smtClean="0">
                <a:solidFill>
                  <a:srgbClr val="000000"/>
                </a:solidFill>
              </a:rPr>
              <a:t>DEuTch</a:t>
            </a:r>
            <a:r>
              <a:rPr lang="es-ES" sz="1600" b="1" dirty="0" smtClean="0">
                <a:solidFill>
                  <a:srgbClr val="000000"/>
                </a:solidFill>
              </a:rPr>
              <a:t> SHELL  - </a:t>
            </a:r>
            <a:r>
              <a:rPr lang="es-ES" sz="1600" b="1" dirty="0" err="1" smtClean="0">
                <a:solidFill>
                  <a:srgbClr val="000000"/>
                </a:solidFill>
              </a:rPr>
              <a:t>cunard</a:t>
            </a:r>
            <a:r>
              <a:rPr lang="es-ES" sz="1600" b="1" dirty="0" smtClean="0">
                <a:solidFill>
                  <a:srgbClr val="000000"/>
                </a:solidFill>
              </a:rPr>
              <a:t> </a:t>
            </a:r>
            <a:r>
              <a:rPr lang="es-ES" sz="1600" b="1" dirty="0" err="1" smtClean="0">
                <a:solidFill>
                  <a:srgbClr val="000000"/>
                </a:solidFill>
              </a:rPr>
              <a:t>lines</a:t>
            </a:r>
            <a:r>
              <a:rPr lang="es-ES" sz="1600" b="1" dirty="0" smtClean="0">
                <a:solidFill>
                  <a:srgbClr val="000000"/>
                </a:solidFill>
              </a:rPr>
              <a:t> – </a:t>
            </a:r>
            <a:r>
              <a:rPr lang="es-ES" sz="1600" b="1" dirty="0" err="1" smtClean="0">
                <a:solidFill>
                  <a:srgbClr val="000000"/>
                </a:solidFill>
              </a:rPr>
              <a:t>titanic</a:t>
            </a:r>
            <a:endParaRPr lang="es-ES" sz="1600" b="1" dirty="0" smtClean="0">
              <a:solidFill>
                <a:srgbClr val="000000"/>
              </a:solidFill>
            </a:endParaRPr>
          </a:p>
          <a:p>
            <a:pPr algn="ctr"/>
            <a:r>
              <a:rPr lang="es-ES" sz="1600" b="1" dirty="0" smtClean="0">
                <a:solidFill>
                  <a:srgbClr val="000000"/>
                </a:solidFill>
              </a:rPr>
              <a:t>Que hubiera pasado con la historia del </a:t>
            </a:r>
            <a:r>
              <a:rPr lang="es-ES" sz="1600" b="1" dirty="0" err="1" smtClean="0">
                <a:solidFill>
                  <a:srgbClr val="000000"/>
                </a:solidFill>
              </a:rPr>
              <a:t>petroleo</a:t>
            </a:r>
            <a:r>
              <a:rPr lang="es-ES" sz="1600" b="1" dirty="0" smtClean="0">
                <a:solidFill>
                  <a:srgbClr val="000000"/>
                </a:solidFill>
              </a:rPr>
              <a:t> boliviano, </a:t>
            </a:r>
          </a:p>
          <a:p>
            <a:pPr algn="ctr"/>
            <a:r>
              <a:rPr lang="es-ES" sz="1600" b="1" dirty="0" smtClean="0">
                <a:solidFill>
                  <a:srgbClr val="000000"/>
                </a:solidFill>
              </a:rPr>
              <a:t>Si  don  </a:t>
            </a:r>
            <a:r>
              <a:rPr lang="es-ES" sz="1600" b="1" dirty="0" err="1" smtClean="0">
                <a:solidFill>
                  <a:srgbClr val="000000"/>
                </a:solidFill>
              </a:rPr>
              <a:t>luis</a:t>
            </a:r>
            <a:r>
              <a:rPr lang="es-ES" sz="1600" b="1" dirty="0" smtClean="0">
                <a:solidFill>
                  <a:srgbClr val="000000"/>
                </a:solidFill>
              </a:rPr>
              <a:t>  </a:t>
            </a:r>
            <a:r>
              <a:rPr lang="es-ES" sz="1600" b="1" dirty="0" err="1" smtClean="0">
                <a:solidFill>
                  <a:srgbClr val="000000"/>
                </a:solidFill>
              </a:rPr>
              <a:t>lavadenz</a:t>
            </a:r>
            <a:r>
              <a:rPr lang="es-ES" sz="1600" b="1" dirty="0" smtClean="0">
                <a:solidFill>
                  <a:srgbClr val="000000"/>
                </a:solidFill>
              </a:rPr>
              <a:t>  reyes  se  hubiera  embarcado  en  el </a:t>
            </a:r>
            <a:r>
              <a:rPr lang="es-ES" sz="1600" b="1" dirty="0" err="1" smtClean="0">
                <a:solidFill>
                  <a:srgbClr val="000000"/>
                </a:solidFill>
              </a:rPr>
              <a:t>titanic</a:t>
            </a:r>
            <a:r>
              <a:rPr lang="es-ES" sz="1600" b="1" dirty="0" smtClean="0">
                <a:solidFill>
                  <a:srgbClr val="000000"/>
                </a:solidFill>
              </a:rPr>
              <a:t>  (1912)  </a:t>
            </a:r>
            <a:endParaRPr lang="es-ES" sz="1600" b="1" dirty="0">
              <a:solidFill>
                <a:srgbClr val="000000"/>
              </a:solidFill>
            </a:endParaRP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43608" y="1484784"/>
            <a:ext cx="1198966" cy="1733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6011" y="1484784"/>
            <a:ext cx="1232358" cy="1727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58705" y="1484784"/>
            <a:ext cx="2918581" cy="1763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1 Título"/>
          <p:cNvSpPr txBox="1">
            <a:spLocks/>
          </p:cNvSpPr>
          <p:nvPr/>
        </p:nvSpPr>
        <p:spPr>
          <a:xfrm>
            <a:off x="467544" y="3339545"/>
            <a:ext cx="8024813" cy="377488"/>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r>
              <a:rPr lang="es-ES" sz="1600" dirty="0" smtClean="0">
                <a:solidFill>
                  <a:srgbClr val="000000"/>
                </a:solidFill>
              </a:rPr>
              <a:t>Percival </a:t>
            </a:r>
            <a:r>
              <a:rPr lang="es-ES" sz="1600" dirty="0" err="1" smtClean="0">
                <a:solidFill>
                  <a:srgbClr val="000000"/>
                </a:solidFill>
              </a:rPr>
              <a:t>farquhar</a:t>
            </a:r>
            <a:r>
              <a:rPr lang="es-ES" sz="1600" dirty="0" smtClean="0">
                <a:solidFill>
                  <a:srgbClr val="000000"/>
                </a:solidFill>
              </a:rPr>
              <a:t>       </a:t>
            </a:r>
            <a:r>
              <a:rPr lang="es-ES" sz="1600" dirty="0" err="1" smtClean="0">
                <a:solidFill>
                  <a:srgbClr val="000000"/>
                </a:solidFill>
              </a:rPr>
              <a:t>luis</a:t>
            </a:r>
            <a:r>
              <a:rPr lang="es-ES" sz="1600" dirty="0" smtClean="0">
                <a:solidFill>
                  <a:srgbClr val="000000"/>
                </a:solidFill>
              </a:rPr>
              <a:t> </a:t>
            </a:r>
            <a:r>
              <a:rPr lang="es-ES" sz="1600" dirty="0" err="1" smtClean="0">
                <a:solidFill>
                  <a:srgbClr val="000000"/>
                </a:solidFill>
              </a:rPr>
              <a:t>lavadenz</a:t>
            </a:r>
            <a:r>
              <a:rPr lang="es-ES" sz="1600" dirty="0" smtClean="0">
                <a:solidFill>
                  <a:srgbClr val="000000"/>
                </a:solidFill>
              </a:rPr>
              <a:t> reyes                        el </a:t>
            </a:r>
            <a:r>
              <a:rPr lang="es-ES" sz="1600" dirty="0" err="1" smtClean="0">
                <a:solidFill>
                  <a:srgbClr val="000000"/>
                </a:solidFill>
              </a:rPr>
              <a:t>titanic</a:t>
            </a:r>
            <a:r>
              <a:rPr lang="es-ES" sz="1600" dirty="0" smtClean="0">
                <a:solidFill>
                  <a:srgbClr val="000000"/>
                </a:solidFill>
              </a:rPr>
              <a:t> (1912)</a:t>
            </a:r>
            <a:endParaRPr lang="es-ES" sz="1600" dirty="0">
              <a:solidFill>
                <a:srgbClr val="000000"/>
              </a:solidFill>
            </a:endParaRPr>
          </a:p>
        </p:txBody>
      </p:sp>
      <p:sp>
        <p:nvSpPr>
          <p:cNvPr id="10" name="1 Título"/>
          <p:cNvSpPr txBox="1">
            <a:spLocks/>
          </p:cNvSpPr>
          <p:nvPr/>
        </p:nvSpPr>
        <p:spPr>
          <a:xfrm>
            <a:off x="250877" y="836712"/>
            <a:ext cx="8640960" cy="548640"/>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pPr algn="ctr"/>
            <a:r>
              <a:rPr lang="es-ES" sz="1600" b="1" dirty="0" smtClean="0">
                <a:solidFill>
                  <a:srgbClr val="000000"/>
                </a:solidFill>
              </a:rPr>
              <a:t>La </a:t>
            </a:r>
            <a:r>
              <a:rPr lang="es-ES" sz="1600" b="1" dirty="0" err="1" smtClean="0">
                <a:solidFill>
                  <a:srgbClr val="000000"/>
                </a:solidFill>
              </a:rPr>
              <a:t>farquhar</a:t>
            </a:r>
            <a:r>
              <a:rPr lang="es-ES" sz="1600" b="1" dirty="0" smtClean="0">
                <a:solidFill>
                  <a:srgbClr val="000000"/>
                </a:solidFill>
              </a:rPr>
              <a:t> perforo 2 pozos  (</a:t>
            </a:r>
            <a:r>
              <a:rPr lang="es-ES" sz="1600" b="1" dirty="0" err="1" smtClean="0">
                <a:solidFill>
                  <a:srgbClr val="000000"/>
                </a:solidFill>
              </a:rPr>
              <a:t>cuevo</a:t>
            </a:r>
            <a:r>
              <a:rPr lang="es-ES" sz="1600" b="1" dirty="0" smtClean="0">
                <a:solidFill>
                  <a:srgbClr val="000000"/>
                </a:solidFill>
              </a:rPr>
              <a:t>  en 1911 Y  </a:t>
            </a:r>
            <a:r>
              <a:rPr lang="es-ES" sz="1600" b="1" dirty="0" err="1" smtClean="0">
                <a:solidFill>
                  <a:srgbClr val="000000"/>
                </a:solidFill>
              </a:rPr>
              <a:t>charagua</a:t>
            </a:r>
            <a:r>
              <a:rPr lang="es-ES" sz="1600" b="1" dirty="0" smtClean="0">
                <a:solidFill>
                  <a:srgbClr val="000000"/>
                </a:solidFill>
              </a:rPr>
              <a:t>  en  1914). </a:t>
            </a:r>
          </a:p>
          <a:p>
            <a:pPr algn="ctr"/>
            <a:r>
              <a:rPr lang="es-ES" sz="1600" b="1" dirty="0" smtClean="0">
                <a:solidFill>
                  <a:srgbClr val="000000"/>
                </a:solidFill>
              </a:rPr>
              <a:t>Se perforo  hasta  200 m.   ambos fueron abandonados por problemas </a:t>
            </a:r>
            <a:r>
              <a:rPr lang="es-ES" sz="1600" b="1" dirty="0" err="1" smtClean="0">
                <a:solidFill>
                  <a:srgbClr val="000000"/>
                </a:solidFill>
              </a:rPr>
              <a:t>tecnicos</a:t>
            </a:r>
            <a:r>
              <a:rPr lang="es-ES" sz="1600" dirty="0" smtClean="0">
                <a:solidFill>
                  <a:srgbClr val="000000"/>
                </a:solidFill>
              </a:rPr>
              <a:t> </a:t>
            </a:r>
            <a:endParaRPr lang="es-ES" sz="1600" dirty="0">
              <a:solidFill>
                <a:srgbClr val="000000"/>
              </a:solidFill>
            </a:endParaRPr>
          </a:p>
        </p:txBody>
      </p:sp>
      <p:pic>
        <p:nvPicPr>
          <p:cNvPr id="1029"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b="32110"/>
          <a:stretch/>
        </p:blipFill>
        <p:spPr bwMode="auto">
          <a:xfrm>
            <a:off x="239315" y="4839658"/>
            <a:ext cx="3538192" cy="1762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38253" y="5373216"/>
            <a:ext cx="1872208" cy="985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36604" y="4767342"/>
            <a:ext cx="2855233" cy="1822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0549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56063" y="153845"/>
            <a:ext cx="8712967" cy="6704155"/>
          </a:xfrm>
        </p:spPr>
        <p:txBody>
          <a:bodyPr/>
          <a:lstStyle/>
          <a:p>
            <a:pPr algn="ctr">
              <a:lnSpc>
                <a:spcPct val="107000"/>
              </a:lnSpc>
              <a:spcAft>
                <a:spcPts val="0"/>
              </a:spcAft>
            </a:pPr>
            <a:r>
              <a:rPr lang="es-ES" b="1" cap="none" spc="50" dirty="0" smtClean="0">
                <a:ln w="11430"/>
                <a:effectLst>
                  <a:outerShdw blurRad="76200" dist="50800" dir="5400000" algn="tl" rotWithShape="0">
                    <a:srgbClr val="000000">
                      <a:alpha val="65000"/>
                    </a:srgbClr>
                  </a:outerShdw>
                </a:effectLst>
              </a:rPr>
              <a:t/>
            </a:r>
            <a:br>
              <a:rPr lang="es-ES" b="1" cap="none" spc="50" dirty="0" smtClean="0">
                <a:ln w="11430"/>
                <a:effectLst>
                  <a:outerShdw blurRad="76200" dist="50800" dir="5400000" algn="tl" rotWithShape="0">
                    <a:srgbClr val="000000">
                      <a:alpha val="65000"/>
                    </a:srgbClr>
                  </a:outerShdw>
                </a:effectLst>
              </a:rPr>
            </a:br>
            <a:r>
              <a:rPr lang="es-ES" b="1" cap="none" spc="50" dirty="0" smtClean="0">
                <a:ln w="11430"/>
                <a:effectLst>
                  <a:outerShdw blurRad="76200" dist="50800" dir="5400000" algn="tl" rotWithShape="0">
                    <a:srgbClr val="000000">
                      <a:alpha val="65000"/>
                    </a:srgbClr>
                  </a:outerShdw>
                </a:effectLst>
              </a:rPr>
              <a:t>Dr. PLACIDO MOLINA MOSTAJO</a:t>
            </a:r>
            <a:r>
              <a:rPr lang="es-ES" b="1" cap="none" spc="50" dirty="0" smtClean="0">
                <a:ln w="11430"/>
                <a:solidFill>
                  <a:srgbClr val="FF0000"/>
                </a:solidFill>
                <a:effectLst>
                  <a:outerShdw blurRad="76200" dist="50800" dir="5400000" algn="tl" rotWithShape="0">
                    <a:srgbClr val="000000">
                      <a:alpha val="65000"/>
                    </a:srgbClr>
                  </a:outerShdw>
                </a:effectLst>
              </a:rPr>
              <a:t/>
            </a:r>
            <a:br>
              <a:rPr lang="es-ES" b="1" cap="none" spc="50" dirty="0" smtClean="0">
                <a:ln w="11430"/>
                <a:solidFill>
                  <a:srgbClr val="FF0000"/>
                </a:solidFill>
                <a:effectLst>
                  <a:outerShdw blurRad="76200" dist="50800" dir="5400000" algn="tl" rotWithShape="0">
                    <a:srgbClr val="000000">
                      <a:alpha val="65000"/>
                    </a:srgbClr>
                  </a:outerShdw>
                </a:effectLst>
              </a:rPr>
            </a:br>
            <a:r>
              <a:rPr lang="es-ES" b="1" cap="none" spc="50" dirty="0" smtClean="0">
                <a:ln w="11430"/>
                <a:solidFill>
                  <a:srgbClr val="FF0000"/>
                </a:solidFill>
                <a:effectLst>
                  <a:outerShdw blurRad="76200" dist="50800" dir="5400000" algn="tl" rotWithShape="0">
                    <a:srgbClr val="000000">
                      <a:alpha val="65000"/>
                    </a:srgbClr>
                  </a:outerShdw>
                </a:effectLst>
              </a:rPr>
              <a:t>(1875 - 1970) – 95 años</a:t>
            </a:r>
            <a:br>
              <a:rPr lang="es-ES" b="1" cap="none" spc="50" dirty="0" smtClean="0">
                <a:ln w="11430"/>
                <a:solidFill>
                  <a:srgbClr val="FF0000"/>
                </a:solidFill>
                <a:effectLst>
                  <a:outerShdw blurRad="76200" dist="50800" dir="5400000" algn="tl" rotWithShape="0">
                    <a:srgbClr val="000000">
                      <a:alpha val="65000"/>
                    </a:srgbClr>
                  </a:outerShdw>
                </a:effectLst>
              </a:rPr>
            </a:br>
            <a:r>
              <a:rPr lang="es-ES" sz="2000" b="1" dirty="0">
                <a:latin typeface="Times New Roman"/>
                <a:ea typeface="Calibri"/>
                <a:cs typeface="Times New Roman"/>
              </a:rPr>
              <a:t>BREVE RESUMEN HISTORICO:</a:t>
            </a:r>
            <a:r>
              <a:rPr lang="es-BO" sz="2000" dirty="0">
                <a:latin typeface="Calibri"/>
                <a:ea typeface="Calibri"/>
                <a:cs typeface="Times New Roman"/>
              </a:rPr>
              <a:t/>
            </a:r>
            <a:br>
              <a:rPr lang="es-BO" sz="2000" dirty="0">
                <a:latin typeface="Calibri"/>
                <a:ea typeface="Calibri"/>
                <a:cs typeface="Times New Roman"/>
              </a:rPr>
            </a:br>
            <a:r>
              <a:rPr lang="es-ES" sz="2000" b="1" u="sng" dirty="0" err="1" smtClean="0">
                <a:latin typeface="Times New Roman"/>
                <a:ea typeface="Calibri"/>
                <a:cs typeface="Times New Roman"/>
              </a:rPr>
              <a:t>nacio</a:t>
            </a:r>
            <a:r>
              <a:rPr lang="es-ES" sz="2000" b="1" u="sng" dirty="0" smtClean="0">
                <a:latin typeface="Times New Roman"/>
                <a:ea typeface="Calibri"/>
                <a:cs typeface="Times New Roman"/>
              </a:rPr>
              <a:t> </a:t>
            </a:r>
            <a:r>
              <a:rPr lang="es-ES" sz="2000" b="1" u="sng" dirty="0">
                <a:latin typeface="Times New Roman"/>
                <a:ea typeface="Calibri"/>
                <a:cs typeface="Times New Roman"/>
              </a:rPr>
              <a:t>en Santa </a:t>
            </a:r>
            <a:r>
              <a:rPr lang="es-ES" sz="2000" b="1" u="sng" dirty="0" smtClean="0">
                <a:latin typeface="Times New Roman"/>
                <a:ea typeface="Calibri"/>
                <a:cs typeface="Times New Roman"/>
              </a:rPr>
              <a:t>Cruz (11-octubre-1875). </a:t>
            </a:r>
            <a:r>
              <a:rPr lang="es-ES" sz="2000" u="sng" dirty="0" smtClean="0">
                <a:latin typeface="Times New Roman"/>
                <a:ea typeface="Calibri"/>
                <a:cs typeface="Times New Roman"/>
              </a:rPr>
              <a:t/>
            </a:r>
            <a:br>
              <a:rPr lang="es-ES" sz="2000" u="sng" dirty="0" smtClean="0">
                <a:latin typeface="Times New Roman"/>
                <a:ea typeface="Calibri"/>
                <a:cs typeface="Times New Roman"/>
              </a:rPr>
            </a:br>
            <a:r>
              <a:rPr lang="es-ES" sz="2000" b="1" dirty="0" smtClean="0">
                <a:solidFill>
                  <a:srgbClr val="FF0000"/>
                </a:solidFill>
                <a:latin typeface="Times New Roman"/>
                <a:ea typeface="Calibri"/>
                <a:cs typeface="Times New Roman"/>
              </a:rPr>
              <a:t>(1).- </a:t>
            </a:r>
            <a:r>
              <a:rPr lang="es-ES" sz="2000" u="sng" dirty="0" smtClean="0">
                <a:latin typeface="Times New Roman"/>
                <a:ea typeface="Calibri"/>
                <a:cs typeface="Times New Roman"/>
              </a:rPr>
              <a:t>EGRESO COMO </a:t>
            </a:r>
            <a:r>
              <a:rPr lang="es-ES" sz="2000" dirty="0" smtClean="0">
                <a:latin typeface="Times New Roman"/>
                <a:ea typeface="Calibri"/>
                <a:cs typeface="Times New Roman"/>
              </a:rPr>
              <a:t>Abogado DE </a:t>
            </a:r>
            <a:r>
              <a:rPr lang="es-ES" sz="2000" dirty="0">
                <a:latin typeface="Times New Roman"/>
                <a:ea typeface="Calibri"/>
                <a:cs typeface="Times New Roman"/>
              </a:rPr>
              <a:t>la </a:t>
            </a:r>
            <a:r>
              <a:rPr lang="es-ES" sz="2000" dirty="0" smtClean="0">
                <a:latin typeface="Times New Roman"/>
                <a:ea typeface="Calibri"/>
                <a:cs typeface="Times New Roman"/>
              </a:rPr>
              <a:t>Universidad </a:t>
            </a:r>
            <a:r>
              <a:rPr lang="es-ES" sz="2000" dirty="0">
                <a:latin typeface="Times New Roman"/>
                <a:ea typeface="Calibri"/>
                <a:cs typeface="Times New Roman"/>
              </a:rPr>
              <a:t>Santo Tomas de </a:t>
            </a:r>
            <a:r>
              <a:rPr lang="es-ES" sz="2000" dirty="0" smtClean="0">
                <a:latin typeface="Times New Roman"/>
                <a:ea typeface="Calibri"/>
                <a:cs typeface="Times New Roman"/>
              </a:rPr>
              <a:t>Aquino, </a:t>
            </a:r>
            <a:r>
              <a:rPr lang="es-ES" sz="2000" dirty="0">
                <a:latin typeface="Times New Roman"/>
                <a:ea typeface="Calibri"/>
                <a:cs typeface="Times New Roman"/>
              </a:rPr>
              <a:t>hoy </a:t>
            </a:r>
            <a:r>
              <a:rPr lang="es-ES" sz="2000" dirty="0" smtClean="0">
                <a:latin typeface="Times New Roman"/>
                <a:ea typeface="Calibri"/>
                <a:cs typeface="Times New Roman"/>
              </a:rPr>
              <a:t>UNIV. “Gabriel </a:t>
            </a:r>
            <a:r>
              <a:rPr lang="es-ES" sz="2000" dirty="0">
                <a:latin typeface="Times New Roman"/>
                <a:ea typeface="Calibri"/>
                <a:cs typeface="Times New Roman"/>
              </a:rPr>
              <a:t>Rene </a:t>
            </a:r>
            <a:r>
              <a:rPr lang="es-ES" sz="2000" dirty="0" smtClean="0">
                <a:latin typeface="Times New Roman"/>
                <a:ea typeface="Calibri"/>
                <a:cs typeface="Times New Roman"/>
              </a:rPr>
              <a:t>Moreno”.  </a:t>
            </a:r>
            <a:br>
              <a:rPr lang="es-ES" sz="2000" dirty="0" smtClean="0">
                <a:latin typeface="Times New Roman"/>
                <a:ea typeface="Calibri"/>
                <a:cs typeface="Times New Roman"/>
              </a:rPr>
            </a:br>
            <a:r>
              <a:rPr lang="es-ES" sz="2000" b="1" dirty="0" smtClean="0">
                <a:solidFill>
                  <a:srgbClr val="FF0000"/>
                </a:solidFill>
                <a:latin typeface="Times New Roman"/>
                <a:ea typeface="Calibri"/>
                <a:cs typeface="Times New Roman"/>
              </a:rPr>
              <a:t>(2).- </a:t>
            </a:r>
            <a:r>
              <a:rPr lang="es-ES" sz="2000" dirty="0" smtClean="0">
                <a:latin typeface="Times New Roman"/>
                <a:ea typeface="Calibri"/>
                <a:cs typeface="Times New Roman"/>
              </a:rPr>
              <a:t>Historiógrafo</a:t>
            </a:r>
            <a:r>
              <a:rPr lang="es-ES" sz="2000" dirty="0">
                <a:latin typeface="Times New Roman"/>
                <a:ea typeface="Calibri"/>
                <a:cs typeface="Times New Roman"/>
              </a:rPr>
              <a:t>, poeta, catedrático y magistrado.  </a:t>
            </a:r>
            <a:r>
              <a:rPr lang="es-ES" sz="2000" dirty="0" smtClean="0">
                <a:latin typeface="Times New Roman"/>
                <a:ea typeface="Calibri"/>
                <a:cs typeface="Times New Roman"/>
              </a:rPr>
              <a:t/>
            </a:r>
            <a:br>
              <a:rPr lang="es-ES" sz="2000" dirty="0" smtClean="0">
                <a:latin typeface="Times New Roman"/>
                <a:ea typeface="Calibri"/>
                <a:cs typeface="Times New Roman"/>
              </a:rPr>
            </a:br>
            <a:r>
              <a:rPr lang="es-ES" sz="2000" b="1" dirty="0" smtClean="0">
                <a:solidFill>
                  <a:srgbClr val="FF0000"/>
                </a:solidFill>
                <a:latin typeface="Times New Roman"/>
                <a:ea typeface="Calibri"/>
                <a:cs typeface="Times New Roman"/>
              </a:rPr>
              <a:t>(3).- </a:t>
            </a:r>
            <a:r>
              <a:rPr lang="es-ES" sz="2000" dirty="0" smtClean="0">
                <a:latin typeface="Times New Roman"/>
                <a:ea typeface="Calibri"/>
                <a:cs typeface="Times New Roman"/>
              </a:rPr>
              <a:t>Publico </a:t>
            </a:r>
            <a:r>
              <a:rPr lang="es-ES" sz="2000" dirty="0">
                <a:latin typeface="Times New Roman"/>
                <a:ea typeface="Calibri"/>
                <a:cs typeface="Times New Roman"/>
              </a:rPr>
              <a:t>más de </a:t>
            </a:r>
            <a:r>
              <a:rPr lang="es-ES" sz="2000" dirty="0" smtClean="0">
                <a:latin typeface="Times New Roman"/>
                <a:ea typeface="Calibri"/>
                <a:cs typeface="Times New Roman"/>
              </a:rPr>
              <a:t>80 obras (libros </a:t>
            </a:r>
            <a:r>
              <a:rPr lang="es-ES" sz="2000" dirty="0">
                <a:latin typeface="Times New Roman"/>
                <a:ea typeface="Calibri"/>
                <a:cs typeface="Times New Roman"/>
              </a:rPr>
              <a:t>y folletos de carácter histórico y </a:t>
            </a:r>
            <a:r>
              <a:rPr lang="es-ES" sz="2000" dirty="0" smtClean="0">
                <a:latin typeface="Times New Roman"/>
                <a:ea typeface="Calibri"/>
                <a:cs typeface="Times New Roman"/>
              </a:rPr>
              <a:t>geográfico), </a:t>
            </a:r>
            <a:r>
              <a:rPr lang="es-ES" sz="2000" dirty="0">
                <a:latin typeface="Times New Roman"/>
                <a:ea typeface="Calibri"/>
                <a:cs typeface="Times New Roman"/>
              </a:rPr>
              <a:t>además de más de mil poemas. </a:t>
            </a:r>
            <a:r>
              <a:rPr lang="es-ES" sz="2000" dirty="0" smtClean="0">
                <a:latin typeface="Times New Roman"/>
                <a:ea typeface="Calibri"/>
                <a:cs typeface="Times New Roman"/>
              </a:rPr>
              <a:t/>
            </a:r>
            <a:br>
              <a:rPr lang="es-ES" sz="2000" dirty="0" smtClean="0">
                <a:latin typeface="Times New Roman"/>
                <a:ea typeface="Calibri"/>
                <a:cs typeface="Times New Roman"/>
              </a:rPr>
            </a:br>
            <a:r>
              <a:rPr lang="es-ES" sz="2000" b="1" dirty="0" smtClean="0">
                <a:solidFill>
                  <a:srgbClr val="FF0000"/>
                </a:solidFill>
                <a:latin typeface="Times New Roman"/>
                <a:ea typeface="Calibri"/>
                <a:cs typeface="Times New Roman"/>
              </a:rPr>
              <a:t>(4).- </a:t>
            </a:r>
            <a:r>
              <a:rPr lang="es-ES" sz="2000" dirty="0" smtClean="0">
                <a:latin typeface="Times New Roman"/>
                <a:ea typeface="Calibri"/>
                <a:cs typeface="Times New Roman"/>
              </a:rPr>
              <a:t>Defendió </a:t>
            </a:r>
            <a:r>
              <a:rPr lang="es-ES" sz="2000" dirty="0">
                <a:latin typeface="Times New Roman"/>
                <a:ea typeface="Calibri"/>
                <a:cs typeface="Times New Roman"/>
              </a:rPr>
              <a:t>la integración de la </a:t>
            </a:r>
            <a:r>
              <a:rPr lang="es-ES" sz="2000" dirty="0" smtClean="0">
                <a:latin typeface="Times New Roman"/>
                <a:ea typeface="Calibri"/>
                <a:cs typeface="Times New Roman"/>
              </a:rPr>
              <a:t>Patria  </a:t>
            </a:r>
            <a:r>
              <a:rPr lang="es-ES" sz="2000" dirty="0">
                <a:latin typeface="Times New Roman"/>
                <a:ea typeface="Calibri"/>
                <a:cs typeface="Times New Roman"/>
              </a:rPr>
              <a:t>ante </a:t>
            </a:r>
            <a:r>
              <a:rPr lang="es-ES" sz="2000" dirty="0" smtClean="0">
                <a:latin typeface="Times New Roman"/>
                <a:ea typeface="Calibri"/>
                <a:cs typeface="Times New Roman"/>
              </a:rPr>
              <a:t>los</a:t>
            </a:r>
            <a:br>
              <a:rPr lang="es-ES" sz="2000" dirty="0" smtClean="0">
                <a:latin typeface="Times New Roman"/>
                <a:ea typeface="Calibri"/>
                <a:cs typeface="Times New Roman"/>
              </a:rPr>
            </a:br>
            <a:r>
              <a:rPr lang="es-ES" sz="2000" dirty="0" smtClean="0">
                <a:latin typeface="Times New Roman"/>
                <a:ea typeface="Calibri"/>
                <a:cs typeface="Times New Roman"/>
              </a:rPr>
              <a:t>historiadores extranjeros.  </a:t>
            </a:r>
            <a:br>
              <a:rPr lang="es-ES" sz="2000" dirty="0" smtClean="0">
                <a:latin typeface="Times New Roman"/>
                <a:ea typeface="Calibri"/>
                <a:cs typeface="Times New Roman"/>
              </a:rPr>
            </a:br>
            <a:r>
              <a:rPr lang="es-ES" sz="2000" b="1" dirty="0" smtClean="0">
                <a:solidFill>
                  <a:srgbClr val="FF0000"/>
                </a:solidFill>
                <a:latin typeface="Times New Roman"/>
                <a:ea typeface="Calibri"/>
                <a:cs typeface="Times New Roman"/>
              </a:rPr>
              <a:t>(5).- </a:t>
            </a:r>
            <a:r>
              <a:rPr lang="es-ES" sz="2000" dirty="0" smtClean="0">
                <a:latin typeface="Times New Roman"/>
                <a:ea typeface="Calibri"/>
                <a:cs typeface="Times New Roman"/>
              </a:rPr>
              <a:t>Rector </a:t>
            </a:r>
            <a:r>
              <a:rPr lang="es-ES" sz="2000" dirty="0">
                <a:latin typeface="Times New Roman"/>
                <a:ea typeface="Calibri"/>
                <a:cs typeface="Times New Roman"/>
              </a:rPr>
              <a:t>de la Universidad </a:t>
            </a:r>
            <a:r>
              <a:rPr lang="es-ES" sz="2000" dirty="0" smtClean="0">
                <a:latin typeface="Times New Roman"/>
                <a:ea typeface="Calibri"/>
                <a:cs typeface="Times New Roman"/>
              </a:rPr>
              <a:t>Pública (UAGRM), </a:t>
            </a:r>
            <a:br>
              <a:rPr lang="es-ES" sz="2000" dirty="0" smtClean="0">
                <a:latin typeface="Times New Roman"/>
                <a:ea typeface="Calibri"/>
                <a:cs typeface="Times New Roman"/>
              </a:rPr>
            </a:br>
            <a:r>
              <a:rPr lang="es-ES" sz="2000" b="1" dirty="0" smtClean="0">
                <a:solidFill>
                  <a:srgbClr val="FF0000"/>
                </a:solidFill>
                <a:latin typeface="Times New Roman"/>
                <a:ea typeface="Calibri"/>
                <a:cs typeface="Times New Roman"/>
              </a:rPr>
              <a:t>(6).- </a:t>
            </a:r>
            <a:r>
              <a:rPr lang="es-ES" sz="2000" dirty="0" smtClean="0">
                <a:latin typeface="Times New Roman"/>
                <a:ea typeface="Calibri"/>
                <a:cs typeface="Times New Roman"/>
              </a:rPr>
              <a:t>vocal </a:t>
            </a:r>
            <a:r>
              <a:rPr lang="es-ES" sz="2000" dirty="0">
                <a:latin typeface="Times New Roman"/>
                <a:ea typeface="Calibri"/>
                <a:cs typeface="Times New Roman"/>
              </a:rPr>
              <a:t>y presidente de la Corte Suprema de </a:t>
            </a:r>
            <a:r>
              <a:rPr lang="es-ES" sz="2000" dirty="0" smtClean="0">
                <a:latin typeface="Times New Roman"/>
                <a:ea typeface="Calibri"/>
                <a:cs typeface="Times New Roman"/>
              </a:rPr>
              <a:t>Justicia.</a:t>
            </a:r>
            <a:br>
              <a:rPr lang="es-ES" sz="2000" dirty="0" smtClean="0">
                <a:latin typeface="Times New Roman"/>
                <a:ea typeface="Calibri"/>
                <a:cs typeface="Times New Roman"/>
              </a:rPr>
            </a:br>
            <a:r>
              <a:rPr lang="es-ES" sz="2000" dirty="0" smtClean="0">
                <a:latin typeface="Times New Roman"/>
                <a:ea typeface="Calibri"/>
                <a:cs typeface="Times New Roman"/>
              </a:rPr>
              <a:t> </a:t>
            </a:r>
            <a:r>
              <a:rPr lang="es-ES" sz="2000" b="1" dirty="0" smtClean="0">
                <a:solidFill>
                  <a:srgbClr val="FF0000"/>
                </a:solidFill>
                <a:latin typeface="Times New Roman"/>
                <a:ea typeface="Calibri"/>
                <a:cs typeface="Times New Roman"/>
              </a:rPr>
              <a:t>(7).- </a:t>
            </a:r>
            <a:r>
              <a:rPr lang="es-ES" sz="2000" dirty="0" smtClean="0">
                <a:latin typeface="Times New Roman"/>
                <a:ea typeface="Calibri"/>
                <a:cs typeface="Times New Roman"/>
              </a:rPr>
              <a:t>redactor </a:t>
            </a:r>
            <a:r>
              <a:rPr lang="es-ES" sz="2000" dirty="0">
                <a:latin typeface="Times New Roman"/>
                <a:ea typeface="Calibri"/>
                <a:cs typeface="Times New Roman"/>
              </a:rPr>
              <a:t>del célebre Memorándum de 1904 elevado al Congreso Nacional de Bolivia, proponiendo soluciones a la mediterraneidad de Bolivia, la vinculación nacional a través de ferrocarriles, la defensa de las fronteras y el desarrollo de Bolivia a partir de las riquezas naturales del Oriente</a:t>
            </a:r>
            <a:r>
              <a:rPr lang="es-ES" sz="2000" dirty="0" smtClean="0">
                <a:latin typeface="Times New Roman"/>
                <a:ea typeface="Calibri"/>
                <a:cs typeface="Times New Roman"/>
              </a:rPr>
              <a:t>. </a:t>
            </a:r>
            <a:r>
              <a:rPr lang="es-ES" sz="2000" b="1" u="sng" dirty="0" smtClean="0">
                <a:latin typeface="Times New Roman"/>
                <a:ea typeface="Calibri"/>
                <a:cs typeface="Times New Roman"/>
              </a:rPr>
              <a:t>MURIO EN SANTA CRUZ (4-Enero-1970) </a:t>
            </a:r>
            <a:r>
              <a:rPr lang="es-BO" sz="2000" b="1" u="sng" dirty="0">
                <a:latin typeface="Calibri"/>
                <a:ea typeface="Calibri"/>
                <a:cs typeface="Times New Roman"/>
              </a:rPr>
              <a:t/>
            </a:r>
            <a:br>
              <a:rPr lang="es-BO" sz="2000" b="1" u="sng" dirty="0">
                <a:latin typeface="Calibri"/>
                <a:ea typeface="Calibri"/>
                <a:cs typeface="Times New Roman"/>
              </a:rPr>
            </a:br>
            <a:endParaRPr lang="es-ES" sz="2400" b="1" u="sng" cap="none" spc="50" dirty="0">
              <a:ln w="11430"/>
              <a:effectLst>
                <a:outerShdw blurRad="76200" dist="50800" dir="5400000" algn="tl" rotWithShape="0">
                  <a:srgbClr val="000000">
                    <a:alpha val="65000"/>
                  </a:srgbClr>
                </a:outerShdw>
              </a:effectLst>
            </a:endParaRPr>
          </a:p>
        </p:txBody>
      </p:sp>
      <p:pic>
        <p:nvPicPr>
          <p:cNvPr id="5" name="4 Imagen"/>
          <p:cNvPicPr/>
          <p:nvPr/>
        </p:nvPicPr>
        <p:blipFill>
          <a:blip r:embed="rId2"/>
          <a:srcRect/>
          <a:stretch>
            <a:fillRect/>
          </a:stretch>
        </p:blipFill>
        <p:spPr bwMode="auto">
          <a:xfrm>
            <a:off x="179512" y="116632"/>
            <a:ext cx="1368152" cy="720080"/>
          </a:xfrm>
          <a:prstGeom prst="rect">
            <a:avLst/>
          </a:prstGeom>
          <a:noFill/>
          <a:ln w="9525">
            <a:noFill/>
            <a:miter lim="800000"/>
            <a:headEnd/>
            <a:tailEnd/>
          </a:ln>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68344" y="116632"/>
            <a:ext cx="1300686" cy="766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44253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56063" y="153845"/>
            <a:ext cx="8712967" cy="898891"/>
          </a:xfrm>
        </p:spPr>
        <p:txBody>
          <a:bodyPr/>
          <a:lstStyle/>
          <a:p>
            <a:pPr algn="ctr">
              <a:lnSpc>
                <a:spcPct val="107000"/>
              </a:lnSpc>
              <a:spcAft>
                <a:spcPts val="0"/>
              </a:spcAft>
            </a:pPr>
            <a:r>
              <a:rPr lang="es-ES" b="1" cap="none" spc="50" dirty="0" smtClean="0">
                <a:ln w="11430"/>
                <a:effectLst>
                  <a:outerShdw blurRad="76200" dist="50800" dir="5400000" algn="tl" rotWithShape="0">
                    <a:srgbClr val="000000">
                      <a:alpha val="65000"/>
                    </a:srgbClr>
                  </a:outerShdw>
                </a:effectLst>
              </a:rPr>
              <a:t/>
            </a:r>
            <a:br>
              <a:rPr lang="es-ES" b="1" cap="none" spc="50" dirty="0" smtClean="0">
                <a:ln w="11430"/>
                <a:effectLst>
                  <a:outerShdw blurRad="76200" dist="50800" dir="5400000" algn="tl" rotWithShape="0">
                    <a:srgbClr val="000000">
                      <a:alpha val="65000"/>
                    </a:srgbClr>
                  </a:outerShdw>
                </a:effectLst>
              </a:rPr>
            </a:br>
            <a:r>
              <a:rPr lang="es-ES" b="1" cap="none" spc="50" dirty="0" smtClean="0">
                <a:ln w="11430"/>
                <a:effectLst>
                  <a:outerShdw blurRad="76200" dist="50800" dir="5400000" algn="tl" rotWithShape="0">
                    <a:srgbClr val="000000">
                      <a:alpha val="65000"/>
                    </a:srgbClr>
                  </a:outerShdw>
                </a:effectLst>
              </a:rPr>
              <a:t/>
            </a:r>
            <a:br>
              <a:rPr lang="es-ES" b="1" cap="none" spc="50" dirty="0" smtClean="0">
                <a:ln w="11430"/>
                <a:effectLst>
                  <a:outerShdw blurRad="76200" dist="50800" dir="5400000" algn="tl" rotWithShape="0">
                    <a:srgbClr val="000000">
                      <a:alpha val="65000"/>
                    </a:srgbClr>
                  </a:outerShdw>
                </a:effectLst>
              </a:rPr>
            </a:br>
            <a:r>
              <a:rPr lang="es-ES" b="1" cap="none" spc="50" dirty="0" smtClean="0">
                <a:ln w="11430"/>
                <a:effectLst>
                  <a:outerShdw blurRad="76200" dist="50800" dir="5400000" algn="tl" rotWithShape="0">
                    <a:srgbClr val="000000">
                      <a:alpha val="65000"/>
                    </a:srgbClr>
                  </a:outerShdw>
                </a:effectLst>
              </a:rPr>
              <a:t>Dr. PLACIDO MOLINA MOSTAJO</a:t>
            </a:r>
            <a:r>
              <a:rPr lang="es-ES" b="1" cap="none" spc="50" dirty="0" smtClean="0">
                <a:ln w="11430"/>
                <a:solidFill>
                  <a:srgbClr val="FF0000"/>
                </a:solidFill>
                <a:effectLst>
                  <a:outerShdw blurRad="76200" dist="50800" dir="5400000" algn="tl" rotWithShape="0">
                    <a:srgbClr val="000000">
                      <a:alpha val="65000"/>
                    </a:srgbClr>
                  </a:outerShdw>
                </a:effectLst>
              </a:rPr>
              <a:t/>
            </a:r>
            <a:br>
              <a:rPr lang="es-ES" b="1" cap="none" spc="50" dirty="0" smtClean="0">
                <a:ln w="11430"/>
                <a:solidFill>
                  <a:srgbClr val="FF0000"/>
                </a:solidFill>
                <a:effectLst>
                  <a:outerShdw blurRad="76200" dist="50800" dir="5400000" algn="tl" rotWithShape="0">
                    <a:srgbClr val="000000">
                      <a:alpha val="65000"/>
                    </a:srgbClr>
                  </a:outerShdw>
                </a:effectLst>
              </a:rPr>
            </a:br>
            <a:r>
              <a:rPr lang="es-ES" sz="2400" b="1" cap="none" spc="50" dirty="0" smtClean="0">
                <a:ln w="11430"/>
                <a:solidFill>
                  <a:srgbClr val="FF0000"/>
                </a:solidFill>
                <a:effectLst>
                  <a:outerShdw blurRad="76200" dist="50800" dir="5400000" algn="tl" rotWithShape="0">
                    <a:srgbClr val="000000">
                      <a:alpha val="65000"/>
                    </a:srgbClr>
                  </a:outerShdw>
                </a:effectLst>
              </a:rPr>
              <a:t>(1875 - 1970)</a:t>
            </a:r>
            <a:br>
              <a:rPr lang="es-ES" sz="2400" b="1" cap="none" spc="50" dirty="0" smtClean="0">
                <a:ln w="11430"/>
                <a:solidFill>
                  <a:srgbClr val="FF0000"/>
                </a:solidFill>
                <a:effectLst>
                  <a:outerShdw blurRad="76200" dist="50800" dir="5400000" algn="tl" rotWithShape="0">
                    <a:srgbClr val="000000">
                      <a:alpha val="65000"/>
                    </a:srgbClr>
                  </a:outerShdw>
                </a:effectLst>
              </a:rPr>
            </a:br>
            <a:r>
              <a:rPr lang="es-ES" b="1" cap="none" spc="50" dirty="0" smtClean="0">
                <a:ln w="11430"/>
                <a:solidFill>
                  <a:srgbClr val="FF0000"/>
                </a:solidFill>
                <a:effectLst>
                  <a:outerShdw blurRad="76200" dist="50800" dir="5400000" algn="tl" rotWithShape="0">
                    <a:srgbClr val="000000">
                      <a:alpha val="65000"/>
                    </a:srgbClr>
                  </a:outerShdw>
                </a:effectLst>
              </a:rPr>
              <a:t/>
            </a:r>
            <a:br>
              <a:rPr lang="es-ES" b="1" cap="none" spc="50" dirty="0" smtClean="0">
                <a:ln w="11430"/>
                <a:solidFill>
                  <a:srgbClr val="FF0000"/>
                </a:solidFill>
                <a:effectLst>
                  <a:outerShdw blurRad="76200" dist="50800" dir="5400000" algn="tl" rotWithShape="0">
                    <a:srgbClr val="000000">
                      <a:alpha val="65000"/>
                    </a:srgbClr>
                  </a:outerShdw>
                </a:effectLst>
              </a:rPr>
            </a:br>
            <a:endParaRPr lang="es-ES" sz="2400" b="1" cap="none" spc="50" dirty="0">
              <a:ln w="11430"/>
              <a:effectLst>
                <a:outerShdw blurRad="76200" dist="50800" dir="5400000" algn="tl" rotWithShape="0">
                  <a:srgbClr val="000000">
                    <a:alpha val="65000"/>
                  </a:srgbClr>
                </a:outerShdw>
              </a:effectLst>
            </a:endParaRPr>
          </a:p>
        </p:txBody>
      </p:sp>
      <p:pic>
        <p:nvPicPr>
          <p:cNvPr id="5" name="4 Imagen"/>
          <p:cNvPicPr/>
          <p:nvPr/>
        </p:nvPicPr>
        <p:blipFill>
          <a:blip r:embed="rId2"/>
          <a:srcRect/>
          <a:stretch>
            <a:fillRect/>
          </a:stretch>
        </p:blipFill>
        <p:spPr bwMode="auto">
          <a:xfrm>
            <a:off x="179512" y="116632"/>
            <a:ext cx="1368152" cy="720080"/>
          </a:xfrm>
          <a:prstGeom prst="rect">
            <a:avLst/>
          </a:prstGeom>
          <a:noFill/>
          <a:ln w="9525">
            <a:noFill/>
            <a:miter lim="800000"/>
            <a:headEnd/>
            <a:tailEnd/>
          </a:ln>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68344" y="116632"/>
            <a:ext cx="1300686" cy="766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descr="C:\Users\Mi-Pc\Desktop\FERIAS DEL LIBRO - U.E. Dr. PLACIDO MOLINA MOSTAJO (SEGH-SCZ)\SEGH-SCZ Memorandum 1904 y Jose Benjamin Burel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2635" y="3717032"/>
            <a:ext cx="7635119" cy="2899864"/>
          </a:xfrm>
          <a:prstGeom prst="rect">
            <a:avLst/>
          </a:prstGeom>
          <a:noFill/>
          <a:extLst>
            <a:ext uri="{909E8E84-426E-40DD-AFC4-6F175D3DCCD1}">
              <a14:hiddenFill xmlns:a14="http://schemas.microsoft.com/office/drawing/2010/main">
                <a:solidFill>
                  <a:srgbClr val="FFFFFF"/>
                </a:solidFill>
              </a14:hiddenFill>
            </a:ext>
          </a:extLst>
        </p:spPr>
      </p:pic>
      <p:pic>
        <p:nvPicPr>
          <p:cNvPr id="6" name="5 Imagen" descr="C:\Users\SONY\Pictures\MEMORANDUM DE 1904  SEGH-SCZ.png"/>
          <p:cNvPicPr/>
          <p:nvPr/>
        </p:nvPicPr>
        <p:blipFill rotWithShape="1">
          <a:blip r:embed="rId5">
            <a:extLst>
              <a:ext uri="{28A0092B-C50C-407E-A947-70E740481C1C}">
                <a14:useLocalDpi xmlns:a14="http://schemas.microsoft.com/office/drawing/2010/main" val="0"/>
              </a:ext>
            </a:extLst>
          </a:blip>
          <a:srcRect t="60714" b="1965"/>
          <a:stretch/>
        </p:blipFill>
        <p:spPr bwMode="auto">
          <a:xfrm>
            <a:off x="1888773" y="1403791"/>
            <a:ext cx="5334000" cy="199072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85997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9512" y="116632"/>
            <a:ext cx="8789518" cy="6480720"/>
          </a:xfrm>
        </p:spPr>
        <p:txBody>
          <a:bodyPr/>
          <a:lstStyle/>
          <a:p>
            <a:pPr algn="ctr">
              <a:lnSpc>
                <a:spcPct val="107000"/>
              </a:lnSpc>
              <a:spcAft>
                <a:spcPts val="0"/>
              </a:spcAft>
            </a:pPr>
            <a:r>
              <a:rPr lang="es-ES" sz="2400" b="1" cap="none" spc="50" dirty="0" smtClean="0">
                <a:ln w="11430"/>
                <a:effectLst>
                  <a:outerShdw blurRad="76200" dist="50800" dir="5400000" algn="tl" rotWithShape="0">
                    <a:srgbClr val="000000">
                      <a:alpha val="65000"/>
                    </a:srgbClr>
                  </a:outerShdw>
                </a:effectLst>
              </a:rPr>
              <a:t>“H O M E N A J E” AL </a:t>
            </a:r>
            <a:br>
              <a:rPr lang="es-ES" sz="2400" b="1" cap="none" spc="50" dirty="0" smtClean="0">
                <a:ln w="11430"/>
                <a:effectLst>
                  <a:outerShdw blurRad="76200" dist="50800" dir="5400000" algn="tl" rotWithShape="0">
                    <a:srgbClr val="000000">
                      <a:alpha val="65000"/>
                    </a:srgbClr>
                  </a:outerShdw>
                </a:effectLst>
              </a:rPr>
            </a:br>
            <a:r>
              <a:rPr lang="es-ES" sz="2400" b="1" cap="none" spc="50" dirty="0" smtClean="0">
                <a:ln w="11430"/>
                <a:effectLst>
                  <a:outerShdw blurRad="76200" dist="50800" dir="5400000" algn="tl" rotWithShape="0">
                    <a:srgbClr val="000000">
                      <a:alpha val="65000"/>
                    </a:srgbClr>
                  </a:outerShdw>
                </a:effectLst>
              </a:rPr>
              <a:t>Dr. PLACIDO MOLINA MOSTAJO</a:t>
            </a:r>
            <a:r>
              <a:rPr lang="es-ES" sz="2400" b="1" cap="none" spc="50" dirty="0" smtClean="0">
                <a:ln w="11430"/>
                <a:solidFill>
                  <a:srgbClr val="FF0000"/>
                </a:solidFill>
                <a:effectLst>
                  <a:outerShdw blurRad="76200" dist="50800" dir="5400000" algn="tl" rotWithShape="0">
                    <a:srgbClr val="000000">
                      <a:alpha val="65000"/>
                    </a:srgbClr>
                  </a:outerShdw>
                </a:effectLst>
              </a:rPr>
              <a:t/>
            </a:r>
            <a:br>
              <a:rPr lang="es-ES" sz="2400" b="1" cap="none" spc="50" dirty="0" smtClean="0">
                <a:ln w="11430"/>
                <a:solidFill>
                  <a:srgbClr val="FF0000"/>
                </a:solidFill>
                <a:effectLst>
                  <a:outerShdw blurRad="76200" dist="50800" dir="5400000" algn="tl" rotWithShape="0">
                    <a:srgbClr val="000000">
                      <a:alpha val="65000"/>
                    </a:srgbClr>
                  </a:outerShdw>
                </a:effectLst>
              </a:rPr>
            </a:br>
            <a:r>
              <a:rPr lang="es-ES" sz="2400" b="1" cap="none" spc="50" dirty="0" smtClean="0">
                <a:ln w="11430"/>
                <a:solidFill>
                  <a:srgbClr val="FF0000"/>
                </a:solidFill>
                <a:effectLst>
                  <a:outerShdw blurRad="76200" dist="50800" dir="5400000" algn="tl" rotWithShape="0">
                    <a:srgbClr val="000000">
                      <a:alpha val="65000"/>
                    </a:srgbClr>
                  </a:outerShdw>
                </a:effectLst>
              </a:rPr>
              <a:t>EN EL CENTENARIO DE SU NACIMIENTO (1875 - 1975)</a:t>
            </a:r>
            <a:br>
              <a:rPr lang="es-ES" sz="2400" b="1" cap="none" spc="50" dirty="0" smtClean="0">
                <a:ln w="11430"/>
                <a:solidFill>
                  <a:srgbClr val="FF0000"/>
                </a:solidFill>
                <a:effectLst>
                  <a:outerShdw blurRad="76200" dist="50800" dir="5400000" algn="tl" rotWithShape="0">
                    <a:srgbClr val="000000">
                      <a:alpha val="65000"/>
                    </a:srgbClr>
                  </a:outerShdw>
                </a:effectLst>
              </a:rPr>
            </a:br>
            <a:r>
              <a:rPr lang="es-ES" sz="2000" b="1" dirty="0" smtClean="0">
                <a:latin typeface="Times New Roman"/>
                <a:ea typeface="Calibri"/>
                <a:cs typeface="Times New Roman"/>
              </a:rPr>
              <a:t>por el </a:t>
            </a:r>
            <a:r>
              <a:rPr lang="es-ES" sz="2000" b="1" dirty="0" err="1" smtClean="0">
                <a:latin typeface="Times New Roman"/>
                <a:ea typeface="Calibri"/>
                <a:cs typeface="Times New Roman"/>
              </a:rPr>
              <a:t>dr.</a:t>
            </a:r>
            <a:r>
              <a:rPr lang="es-ES" sz="2000" b="1" dirty="0" smtClean="0">
                <a:latin typeface="Times New Roman"/>
                <a:ea typeface="Calibri"/>
                <a:cs typeface="Times New Roman"/>
              </a:rPr>
              <a:t> Leonor ribera </a:t>
            </a:r>
            <a:r>
              <a:rPr lang="es-ES" sz="2000" b="1" dirty="0" err="1" smtClean="0">
                <a:latin typeface="Times New Roman"/>
                <a:ea typeface="Calibri"/>
                <a:cs typeface="Times New Roman"/>
              </a:rPr>
              <a:t>arteaga</a:t>
            </a:r>
            <a:r>
              <a:rPr lang="es-ES" sz="2000" b="1" dirty="0" smtClean="0">
                <a:latin typeface="Times New Roman"/>
                <a:ea typeface="Calibri"/>
                <a:cs typeface="Times New Roman"/>
              </a:rPr>
              <a:t/>
            </a:r>
            <a:br>
              <a:rPr lang="es-ES" sz="2000" b="1" dirty="0" smtClean="0">
                <a:latin typeface="Times New Roman"/>
                <a:ea typeface="Calibri"/>
                <a:cs typeface="Times New Roman"/>
              </a:rPr>
            </a:br>
            <a:r>
              <a:rPr lang="es-ES" sz="2000" b="1" dirty="0" err="1" smtClean="0">
                <a:latin typeface="Times New Roman"/>
                <a:ea typeface="Calibri"/>
                <a:cs typeface="Times New Roman"/>
              </a:rPr>
              <a:t>boletin</a:t>
            </a:r>
            <a:r>
              <a:rPr lang="es-ES" sz="2000" b="1" dirty="0" smtClean="0">
                <a:latin typeface="Times New Roman"/>
                <a:ea typeface="Calibri"/>
                <a:cs typeface="Times New Roman"/>
              </a:rPr>
              <a:t> 39 y 40 (junio-1977) – son 22 Paginas.</a:t>
            </a:r>
            <a:br>
              <a:rPr lang="es-ES" sz="2000" b="1" dirty="0" smtClean="0">
                <a:latin typeface="Times New Roman"/>
                <a:ea typeface="Calibri"/>
                <a:cs typeface="Times New Roman"/>
              </a:rPr>
            </a:br>
            <a:r>
              <a:rPr lang="es-BO" sz="2000" b="1" u="sng" dirty="0" smtClean="0">
                <a:solidFill>
                  <a:srgbClr val="FF0000"/>
                </a:solidFill>
                <a:latin typeface="Calibri"/>
                <a:ea typeface="Calibri"/>
                <a:cs typeface="Times New Roman"/>
              </a:rPr>
              <a:t>estudio sobre la personalidad y sus obras - trabajo de </a:t>
            </a:r>
            <a:r>
              <a:rPr lang="es-BO" sz="2000" b="1" u="sng" dirty="0" err="1" smtClean="0">
                <a:solidFill>
                  <a:srgbClr val="FF0000"/>
                </a:solidFill>
                <a:latin typeface="Calibri"/>
                <a:ea typeface="Calibri"/>
                <a:cs typeface="Times New Roman"/>
              </a:rPr>
              <a:t>Investigacion</a:t>
            </a:r>
            <a:r>
              <a:rPr lang="es-BO" sz="2000" b="1" u="sng" dirty="0" smtClean="0">
                <a:solidFill>
                  <a:srgbClr val="FF0000"/>
                </a:solidFill>
                <a:latin typeface="Calibri"/>
                <a:ea typeface="Calibri"/>
                <a:cs typeface="Times New Roman"/>
              </a:rPr>
              <a:t/>
            </a:r>
            <a:br>
              <a:rPr lang="es-BO" sz="2000" b="1" u="sng" dirty="0" smtClean="0">
                <a:solidFill>
                  <a:srgbClr val="FF0000"/>
                </a:solidFill>
                <a:latin typeface="Calibri"/>
                <a:ea typeface="Calibri"/>
                <a:cs typeface="Times New Roman"/>
              </a:rPr>
            </a:br>
            <a:r>
              <a:rPr lang="es-BO" sz="2000" b="1" u="sng" dirty="0" smtClean="0">
                <a:solidFill>
                  <a:srgbClr val="FF0000"/>
                </a:solidFill>
                <a:latin typeface="Calibri"/>
                <a:ea typeface="Calibri"/>
                <a:cs typeface="Times New Roman"/>
              </a:rPr>
              <a:t/>
            </a:r>
            <a:br>
              <a:rPr lang="es-BO" sz="2000" b="1" u="sng" dirty="0" smtClean="0">
                <a:solidFill>
                  <a:srgbClr val="FF0000"/>
                </a:solidFill>
                <a:latin typeface="Calibri"/>
                <a:ea typeface="Calibri"/>
                <a:cs typeface="Times New Roman"/>
              </a:rPr>
            </a:br>
            <a:r>
              <a:rPr lang="es-ES" sz="2000" b="1" dirty="0" smtClean="0">
                <a:latin typeface="Times New Roman"/>
                <a:ea typeface="Calibri"/>
                <a:cs typeface="Times New Roman"/>
              </a:rPr>
              <a:t>t </a:t>
            </a:r>
            <a:r>
              <a:rPr lang="es-ES" sz="2000" b="1" dirty="0">
                <a:latin typeface="Times New Roman"/>
                <a:ea typeface="Calibri"/>
                <a:cs typeface="Times New Roman"/>
              </a:rPr>
              <a:t>e m a </a:t>
            </a:r>
            <a:r>
              <a:rPr lang="es-ES" sz="2000" b="1" dirty="0" smtClean="0">
                <a:latin typeface="Times New Roman"/>
                <a:ea typeface="Calibri"/>
                <a:cs typeface="Times New Roman"/>
              </a:rPr>
              <a:t>s</a:t>
            </a:r>
            <a:r>
              <a:rPr lang="es-ES" sz="2000" u="sng" dirty="0" smtClean="0">
                <a:latin typeface="Times New Roman"/>
                <a:ea typeface="Calibri"/>
                <a:cs typeface="Times New Roman"/>
              </a:rPr>
              <a:t/>
            </a:r>
            <a:br>
              <a:rPr lang="es-ES" sz="2000" u="sng" dirty="0" smtClean="0">
                <a:latin typeface="Times New Roman"/>
                <a:ea typeface="Calibri"/>
                <a:cs typeface="Times New Roman"/>
              </a:rPr>
            </a:br>
            <a:r>
              <a:rPr lang="es-ES" sz="1800" b="1" dirty="0" smtClean="0">
                <a:solidFill>
                  <a:srgbClr val="FF0000"/>
                </a:solidFill>
                <a:latin typeface="Times New Roman"/>
                <a:ea typeface="Calibri"/>
                <a:cs typeface="Times New Roman"/>
              </a:rPr>
              <a:t>(1).- </a:t>
            </a:r>
            <a:r>
              <a:rPr lang="es-ES" sz="1800" dirty="0" smtClean="0">
                <a:latin typeface="Times New Roman"/>
                <a:ea typeface="Calibri"/>
                <a:cs typeface="Times New Roman"/>
              </a:rPr>
              <a:t>En la enseñanza publica</a:t>
            </a:r>
            <a:br>
              <a:rPr lang="es-ES" sz="1800" dirty="0" smtClean="0">
                <a:latin typeface="Times New Roman"/>
                <a:ea typeface="Calibri"/>
                <a:cs typeface="Times New Roman"/>
              </a:rPr>
            </a:br>
            <a:r>
              <a:rPr lang="es-ES" sz="1800" b="1" dirty="0" smtClean="0">
                <a:solidFill>
                  <a:srgbClr val="FF0000"/>
                </a:solidFill>
                <a:latin typeface="Times New Roman"/>
                <a:ea typeface="Calibri"/>
                <a:cs typeface="Times New Roman"/>
              </a:rPr>
              <a:t>(2).- </a:t>
            </a:r>
            <a:r>
              <a:rPr lang="es-ES" sz="1800" dirty="0" smtClean="0">
                <a:latin typeface="Times New Roman"/>
                <a:ea typeface="Calibri"/>
                <a:cs typeface="Times New Roman"/>
              </a:rPr>
              <a:t>en la historia y la </a:t>
            </a:r>
            <a:r>
              <a:rPr lang="es-ES" sz="1800" dirty="0" err="1" smtClean="0">
                <a:latin typeface="Times New Roman"/>
                <a:ea typeface="Calibri"/>
                <a:cs typeface="Times New Roman"/>
              </a:rPr>
              <a:t>geografia</a:t>
            </a:r>
            <a:r>
              <a:rPr lang="es-ES" sz="1800" dirty="0" smtClean="0">
                <a:latin typeface="Times New Roman"/>
                <a:ea typeface="Calibri"/>
                <a:cs typeface="Times New Roman"/>
              </a:rPr>
              <a:t/>
            </a:r>
            <a:br>
              <a:rPr lang="es-ES" sz="1800" dirty="0" smtClean="0">
                <a:latin typeface="Times New Roman"/>
                <a:ea typeface="Calibri"/>
                <a:cs typeface="Times New Roman"/>
              </a:rPr>
            </a:br>
            <a:r>
              <a:rPr lang="es-ES" sz="1800" b="1" dirty="0" smtClean="0">
                <a:solidFill>
                  <a:srgbClr val="FF0000"/>
                </a:solidFill>
                <a:latin typeface="Times New Roman"/>
                <a:ea typeface="Calibri"/>
                <a:cs typeface="Times New Roman"/>
              </a:rPr>
              <a:t>(3).- </a:t>
            </a:r>
            <a:r>
              <a:rPr lang="es-ES" sz="1800" dirty="0" smtClean="0">
                <a:latin typeface="Times New Roman"/>
                <a:ea typeface="Calibri"/>
                <a:cs typeface="Times New Roman"/>
              </a:rPr>
              <a:t>EN EL DERECHO INTERNACIONAL</a:t>
            </a:r>
            <a:br>
              <a:rPr lang="es-ES" sz="1800" dirty="0" smtClean="0">
                <a:latin typeface="Times New Roman"/>
                <a:ea typeface="Calibri"/>
                <a:cs typeface="Times New Roman"/>
              </a:rPr>
            </a:br>
            <a:r>
              <a:rPr lang="es-ES" sz="1800" b="1" dirty="0" smtClean="0">
                <a:solidFill>
                  <a:srgbClr val="FF0000"/>
                </a:solidFill>
                <a:latin typeface="Times New Roman"/>
                <a:ea typeface="Calibri"/>
                <a:cs typeface="Times New Roman"/>
              </a:rPr>
              <a:t>(4).- </a:t>
            </a:r>
            <a:r>
              <a:rPr lang="es-ES" sz="1800" dirty="0" smtClean="0">
                <a:latin typeface="Times New Roman"/>
                <a:ea typeface="Calibri"/>
                <a:cs typeface="Times New Roman"/>
              </a:rPr>
              <a:t>EN LA CUESTION PORTUARIA CON CHILE</a:t>
            </a:r>
            <a:br>
              <a:rPr lang="es-ES" sz="1800" dirty="0" smtClean="0">
                <a:latin typeface="Times New Roman"/>
                <a:ea typeface="Calibri"/>
                <a:cs typeface="Times New Roman"/>
              </a:rPr>
            </a:br>
            <a:r>
              <a:rPr lang="es-ES" sz="1800" b="1" dirty="0" smtClean="0">
                <a:solidFill>
                  <a:srgbClr val="FF0000"/>
                </a:solidFill>
                <a:latin typeface="Times New Roman"/>
                <a:ea typeface="Calibri"/>
                <a:cs typeface="Times New Roman"/>
              </a:rPr>
              <a:t>(5).- </a:t>
            </a:r>
            <a:r>
              <a:rPr lang="es-ES" sz="1800" dirty="0" smtClean="0">
                <a:latin typeface="Times New Roman"/>
                <a:ea typeface="Calibri"/>
                <a:cs typeface="Times New Roman"/>
              </a:rPr>
              <a:t>FERROCARRIL ORIENTAL Y SOLUCION A NUESTRO PROBLEMA MARITIMO</a:t>
            </a:r>
            <a:br>
              <a:rPr lang="es-ES" sz="1800" dirty="0" smtClean="0">
                <a:latin typeface="Times New Roman"/>
                <a:ea typeface="Calibri"/>
                <a:cs typeface="Times New Roman"/>
              </a:rPr>
            </a:br>
            <a:r>
              <a:rPr lang="es-ES" sz="1800" b="1" dirty="0" smtClean="0">
                <a:solidFill>
                  <a:srgbClr val="FF0000"/>
                </a:solidFill>
                <a:latin typeface="Times New Roman"/>
                <a:ea typeface="Calibri"/>
                <a:cs typeface="Times New Roman"/>
              </a:rPr>
              <a:t>(6).- </a:t>
            </a:r>
            <a:r>
              <a:rPr lang="es-ES" sz="1800" dirty="0" smtClean="0">
                <a:latin typeface="Times New Roman"/>
                <a:ea typeface="Calibri"/>
                <a:cs typeface="Times New Roman"/>
              </a:rPr>
              <a:t>la idea federalista en santa cruz (</a:t>
            </a:r>
            <a:r>
              <a:rPr lang="es-ES" sz="1800" dirty="0" err="1" smtClean="0">
                <a:latin typeface="Times New Roman"/>
                <a:ea typeface="Calibri"/>
                <a:cs typeface="Times New Roman"/>
              </a:rPr>
              <a:t>opinion</a:t>
            </a:r>
            <a:r>
              <a:rPr lang="es-ES" sz="1800" dirty="0" smtClean="0">
                <a:latin typeface="Times New Roman"/>
                <a:ea typeface="Calibri"/>
                <a:cs typeface="Times New Roman"/>
              </a:rPr>
              <a:t> del </a:t>
            </a:r>
            <a:r>
              <a:rPr lang="es-ES" sz="1800" dirty="0" err="1" smtClean="0">
                <a:latin typeface="Times New Roman"/>
                <a:ea typeface="Calibri"/>
                <a:cs typeface="Times New Roman"/>
              </a:rPr>
              <a:t>dr.</a:t>
            </a:r>
            <a:r>
              <a:rPr lang="es-ES" sz="1800" dirty="0" smtClean="0">
                <a:latin typeface="Times New Roman"/>
                <a:ea typeface="Calibri"/>
                <a:cs typeface="Times New Roman"/>
              </a:rPr>
              <a:t> P. molina)</a:t>
            </a:r>
            <a:br>
              <a:rPr lang="es-ES" sz="1800" dirty="0" smtClean="0">
                <a:latin typeface="Times New Roman"/>
                <a:ea typeface="Calibri"/>
                <a:cs typeface="Times New Roman"/>
              </a:rPr>
            </a:br>
            <a:r>
              <a:rPr lang="es-ES" sz="1800" b="1" dirty="0" smtClean="0">
                <a:solidFill>
                  <a:srgbClr val="FF0000"/>
                </a:solidFill>
                <a:latin typeface="Times New Roman"/>
                <a:ea typeface="Calibri"/>
                <a:cs typeface="Times New Roman"/>
              </a:rPr>
              <a:t>(7).- </a:t>
            </a:r>
            <a:r>
              <a:rPr lang="es-ES" sz="1800" dirty="0" smtClean="0">
                <a:latin typeface="Times New Roman"/>
                <a:ea typeface="Calibri"/>
                <a:cs typeface="Times New Roman"/>
              </a:rPr>
              <a:t>el </a:t>
            </a:r>
            <a:r>
              <a:rPr lang="es-ES" sz="1800" dirty="0" err="1" smtClean="0">
                <a:latin typeface="Times New Roman"/>
                <a:ea typeface="Calibri"/>
                <a:cs typeface="Times New Roman"/>
              </a:rPr>
              <a:t>dr.</a:t>
            </a:r>
            <a:r>
              <a:rPr lang="es-ES" sz="1800" dirty="0" smtClean="0">
                <a:latin typeface="Times New Roman"/>
                <a:ea typeface="Calibri"/>
                <a:cs typeface="Times New Roman"/>
              </a:rPr>
              <a:t> Molina y la </a:t>
            </a:r>
            <a:r>
              <a:rPr lang="es-ES" sz="1800" dirty="0" err="1">
                <a:latin typeface="Times New Roman"/>
                <a:ea typeface="Calibri"/>
                <a:cs typeface="Times New Roman"/>
              </a:rPr>
              <a:t>v</a:t>
            </a:r>
            <a:r>
              <a:rPr lang="es-ES" sz="1800" dirty="0" err="1" smtClean="0">
                <a:latin typeface="Times New Roman"/>
                <a:ea typeface="Calibri"/>
                <a:cs typeface="Times New Roman"/>
              </a:rPr>
              <a:t>inculacion</a:t>
            </a:r>
            <a:r>
              <a:rPr lang="es-ES" sz="1800" dirty="0" smtClean="0">
                <a:latin typeface="Times New Roman"/>
                <a:ea typeface="Calibri"/>
                <a:cs typeface="Times New Roman"/>
              </a:rPr>
              <a:t> ferroviaria  nacional </a:t>
            </a:r>
            <a:br>
              <a:rPr lang="es-ES" sz="1800" dirty="0" smtClean="0">
                <a:latin typeface="Times New Roman"/>
                <a:ea typeface="Calibri"/>
                <a:cs typeface="Times New Roman"/>
              </a:rPr>
            </a:br>
            <a:r>
              <a:rPr lang="es-ES" sz="1800" b="1" dirty="0" smtClean="0">
                <a:solidFill>
                  <a:srgbClr val="FF0000"/>
                </a:solidFill>
                <a:latin typeface="Times New Roman"/>
                <a:ea typeface="Calibri"/>
                <a:cs typeface="Times New Roman"/>
              </a:rPr>
              <a:t>(8).- </a:t>
            </a:r>
            <a:r>
              <a:rPr lang="es-ES" sz="1800" dirty="0" err="1" smtClean="0">
                <a:latin typeface="Times New Roman"/>
                <a:ea typeface="Calibri"/>
                <a:cs typeface="Times New Roman"/>
              </a:rPr>
              <a:t>sevicios</a:t>
            </a:r>
            <a:r>
              <a:rPr lang="es-ES" sz="1800" dirty="0" smtClean="0">
                <a:latin typeface="Times New Roman"/>
                <a:ea typeface="Calibri"/>
                <a:cs typeface="Times New Roman"/>
              </a:rPr>
              <a:t> en la </a:t>
            </a:r>
            <a:r>
              <a:rPr lang="es-ES" sz="1800" dirty="0" err="1" smtClean="0">
                <a:latin typeface="Times New Roman"/>
                <a:ea typeface="Calibri"/>
                <a:cs typeface="Times New Roman"/>
              </a:rPr>
              <a:t>magistradura</a:t>
            </a:r>
            <a:r>
              <a:rPr lang="es-ES" sz="1800" dirty="0" smtClean="0">
                <a:latin typeface="Times New Roman"/>
                <a:ea typeface="Calibri"/>
                <a:cs typeface="Times New Roman"/>
              </a:rPr>
              <a:t>  judicial</a:t>
            </a:r>
            <a:br>
              <a:rPr lang="es-ES" sz="1800" dirty="0" smtClean="0">
                <a:latin typeface="Times New Roman"/>
                <a:ea typeface="Calibri"/>
                <a:cs typeface="Times New Roman"/>
              </a:rPr>
            </a:br>
            <a:r>
              <a:rPr lang="es-ES" sz="1800" b="1" dirty="0" smtClean="0">
                <a:solidFill>
                  <a:srgbClr val="FF0000"/>
                </a:solidFill>
                <a:latin typeface="Times New Roman"/>
                <a:ea typeface="Calibri"/>
                <a:cs typeface="Times New Roman"/>
              </a:rPr>
              <a:t>(9).- </a:t>
            </a:r>
            <a:r>
              <a:rPr lang="es-ES" sz="1800" dirty="0" smtClean="0">
                <a:latin typeface="Times New Roman"/>
                <a:ea typeface="Calibri"/>
                <a:cs typeface="Times New Roman"/>
              </a:rPr>
              <a:t>su </a:t>
            </a:r>
            <a:r>
              <a:rPr lang="es-ES" sz="1800" dirty="0" err="1" smtClean="0">
                <a:latin typeface="Times New Roman"/>
                <a:ea typeface="Calibri"/>
                <a:cs typeface="Times New Roman"/>
              </a:rPr>
              <a:t>contribucion</a:t>
            </a:r>
            <a:r>
              <a:rPr lang="es-ES" sz="1800" dirty="0" smtClean="0">
                <a:latin typeface="Times New Roman"/>
                <a:ea typeface="Calibri"/>
                <a:cs typeface="Times New Roman"/>
              </a:rPr>
              <a:t> a la </a:t>
            </a:r>
            <a:r>
              <a:rPr lang="es-ES" sz="1800" dirty="0" err="1" smtClean="0">
                <a:latin typeface="Times New Roman"/>
                <a:ea typeface="Calibri"/>
                <a:cs typeface="Times New Roman"/>
              </a:rPr>
              <a:t>poesia</a:t>
            </a:r>
            <a:r>
              <a:rPr lang="es-ES" sz="1800" dirty="0" smtClean="0">
                <a:latin typeface="Times New Roman"/>
                <a:ea typeface="Calibri"/>
                <a:cs typeface="Times New Roman"/>
              </a:rPr>
              <a:t/>
            </a:r>
            <a:br>
              <a:rPr lang="es-ES" sz="1800" dirty="0" smtClean="0">
                <a:latin typeface="Times New Roman"/>
                <a:ea typeface="Calibri"/>
                <a:cs typeface="Times New Roman"/>
              </a:rPr>
            </a:br>
            <a:r>
              <a:rPr lang="es-ES" sz="1800" b="1" dirty="0" smtClean="0">
                <a:solidFill>
                  <a:srgbClr val="FF0000"/>
                </a:solidFill>
                <a:latin typeface="Times New Roman"/>
                <a:ea typeface="Calibri"/>
                <a:cs typeface="Times New Roman"/>
              </a:rPr>
              <a:t>(10).- </a:t>
            </a:r>
            <a:r>
              <a:rPr lang="es-ES" sz="1800" dirty="0" smtClean="0">
                <a:latin typeface="Times New Roman"/>
                <a:ea typeface="Calibri"/>
                <a:cs typeface="Times New Roman"/>
              </a:rPr>
              <a:t>magisterio rector desde el propio hogar</a:t>
            </a:r>
            <a:br>
              <a:rPr lang="es-ES" sz="1800" dirty="0" smtClean="0">
                <a:latin typeface="Times New Roman"/>
                <a:ea typeface="Calibri"/>
                <a:cs typeface="Times New Roman"/>
              </a:rPr>
            </a:br>
            <a:r>
              <a:rPr lang="es-ES" sz="1800" b="1" dirty="0" smtClean="0">
                <a:solidFill>
                  <a:srgbClr val="FF0000"/>
                </a:solidFill>
                <a:latin typeface="Times New Roman"/>
                <a:ea typeface="Calibri"/>
                <a:cs typeface="Times New Roman"/>
              </a:rPr>
              <a:t>(11).- </a:t>
            </a:r>
            <a:r>
              <a:rPr lang="es-ES" sz="1800" dirty="0" smtClean="0">
                <a:latin typeface="Times New Roman"/>
                <a:ea typeface="Calibri"/>
                <a:cs typeface="Times New Roman"/>
              </a:rPr>
              <a:t>necesidad de </a:t>
            </a:r>
            <a:r>
              <a:rPr lang="es-ES" sz="1800" dirty="0" err="1" smtClean="0">
                <a:latin typeface="Times New Roman"/>
                <a:ea typeface="Calibri"/>
                <a:cs typeface="Times New Roman"/>
              </a:rPr>
              <a:t>recopilacion</a:t>
            </a:r>
            <a:r>
              <a:rPr lang="es-ES" sz="1800" dirty="0" smtClean="0">
                <a:latin typeface="Times New Roman"/>
                <a:ea typeface="Calibri"/>
                <a:cs typeface="Times New Roman"/>
              </a:rPr>
              <a:t> y </a:t>
            </a:r>
            <a:r>
              <a:rPr lang="es-ES" sz="1800" dirty="0" err="1" smtClean="0">
                <a:latin typeface="Times New Roman"/>
                <a:ea typeface="Calibri"/>
                <a:cs typeface="Times New Roman"/>
              </a:rPr>
              <a:t>publicacion</a:t>
            </a:r>
            <a:r>
              <a:rPr lang="es-ES" sz="1800" dirty="0" smtClean="0">
                <a:latin typeface="Times New Roman"/>
                <a:ea typeface="Calibri"/>
                <a:cs typeface="Times New Roman"/>
              </a:rPr>
              <a:t> de sus obras</a:t>
            </a:r>
            <a:br>
              <a:rPr lang="es-ES" sz="1800" dirty="0" smtClean="0">
                <a:latin typeface="Times New Roman"/>
                <a:ea typeface="Calibri"/>
                <a:cs typeface="Times New Roman"/>
              </a:rPr>
            </a:br>
            <a:r>
              <a:rPr lang="es-ES" sz="1800" b="1" dirty="0" smtClean="0">
                <a:solidFill>
                  <a:srgbClr val="FF0000"/>
                </a:solidFill>
                <a:latin typeface="Times New Roman"/>
                <a:ea typeface="Calibri"/>
                <a:cs typeface="Times New Roman"/>
              </a:rPr>
              <a:t>(12)</a:t>
            </a:r>
            <a:r>
              <a:rPr lang="es-ES" sz="1800" dirty="0" smtClean="0">
                <a:latin typeface="Times New Roman"/>
                <a:ea typeface="Calibri"/>
                <a:cs typeface="Times New Roman"/>
              </a:rPr>
              <a:t>.- una </a:t>
            </a:r>
            <a:r>
              <a:rPr lang="es-ES" sz="1800" dirty="0" err="1" smtClean="0">
                <a:latin typeface="Times New Roman"/>
                <a:ea typeface="Calibri"/>
                <a:cs typeface="Times New Roman"/>
              </a:rPr>
              <a:t>leccion</a:t>
            </a:r>
            <a:r>
              <a:rPr lang="es-ES" sz="1800" dirty="0" smtClean="0">
                <a:latin typeface="Times New Roman"/>
                <a:ea typeface="Calibri"/>
                <a:cs typeface="Times New Roman"/>
              </a:rPr>
              <a:t> de vida</a:t>
            </a:r>
            <a:endParaRPr lang="es-ES" sz="1800" b="1" u="sng" cap="none" spc="50" dirty="0">
              <a:ln w="11430"/>
              <a:effectLst>
                <a:outerShdw blurRad="76200" dist="50800" dir="5400000" algn="tl" rotWithShape="0">
                  <a:srgbClr val="000000">
                    <a:alpha val="65000"/>
                  </a:srgbClr>
                </a:outerShdw>
              </a:effectLst>
            </a:endParaRPr>
          </a:p>
        </p:txBody>
      </p:sp>
      <p:pic>
        <p:nvPicPr>
          <p:cNvPr id="5" name="4 Imagen"/>
          <p:cNvPicPr/>
          <p:nvPr/>
        </p:nvPicPr>
        <p:blipFill>
          <a:blip r:embed="rId2"/>
          <a:srcRect/>
          <a:stretch>
            <a:fillRect/>
          </a:stretch>
        </p:blipFill>
        <p:spPr bwMode="auto">
          <a:xfrm>
            <a:off x="179512" y="116632"/>
            <a:ext cx="1368152" cy="720080"/>
          </a:xfrm>
          <a:prstGeom prst="rect">
            <a:avLst/>
          </a:prstGeom>
          <a:noFill/>
          <a:ln w="9525">
            <a:noFill/>
            <a:miter lim="800000"/>
            <a:headEnd/>
            <a:tailEnd/>
          </a:ln>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68344" y="116632"/>
            <a:ext cx="1300686" cy="766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59341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63688" y="149451"/>
            <a:ext cx="5256584" cy="6440216"/>
          </a:xfrm>
          <a:prstGeom prst="rect">
            <a:avLst/>
          </a:prstGeom>
        </p:spPr>
      </p:pic>
      <p:sp>
        <p:nvSpPr>
          <p:cNvPr id="4" name="Elipse 3"/>
          <p:cNvSpPr/>
          <p:nvPr/>
        </p:nvSpPr>
        <p:spPr>
          <a:xfrm>
            <a:off x="3563888" y="4365104"/>
            <a:ext cx="1656184" cy="255212"/>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s-ES">
              <a:solidFill>
                <a:srgbClr val="000000"/>
              </a:solidFill>
            </a:endParaRPr>
          </a:p>
        </p:txBody>
      </p:sp>
    </p:spTree>
    <p:extLst>
      <p:ext uri="{BB962C8B-B14F-4D97-AF65-F5344CB8AC3E}">
        <p14:creationId xmlns:p14="http://schemas.microsoft.com/office/powerpoint/2010/main" val="5582141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7694" t="7575" r="56399" b="7846"/>
          <a:stretch/>
        </p:blipFill>
        <p:spPr>
          <a:xfrm>
            <a:off x="323528" y="967503"/>
            <a:ext cx="3547769" cy="5659534"/>
          </a:xfrm>
          <a:prstGeom prst="rect">
            <a:avLst/>
          </a:prstGeom>
        </p:spPr>
      </p:pic>
      <p:pic>
        <p:nvPicPr>
          <p:cNvPr id="3" name="Imagen 2"/>
          <p:cNvPicPr>
            <a:picLocks noChangeAspect="1"/>
          </p:cNvPicPr>
          <p:nvPr/>
        </p:nvPicPr>
        <p:blipFill>
          <a:blip r:embed="rId3"/>
          <a:stretch>
            <a:fillRect/>
          </a:stretch>
        </p:blipFill>
        <p:spPr>
          <a:xfrm>
            <a:off x="4572000" y="1039511"/>
            <a:ext cx="3672408" cy="5587526"/>
          </a:xfrm>
          <a:prstGeom prst="rect">
            <a:avLst/>
          </a:prstGeom>
        </p:spPr>
      </p:pic>
      <p:sp>
        <p:nvSpPr>
          <p:cNvPr id="4" name="Título 1"/>
          <p:cNvSpPr txBox="1">
            <a:spLocks/>
          </p:cNvSpPr>
          <p:nvPr/>
        </p:nvSpPr>
        <p:spPr>
          <a:xfrm>
            <a:off x="811530" y="188640"/>
            <a:ext cx="7520940" cy="778863"/>
          </a:xfrm>
          <a:prstGeom prst="rect">
            <a:avLst/>
          </a:prstGeom>
        </p:spPr>
        <p:txBody>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pPr algn="ctr"/>
            <a:r>
              <a:rPr lang="es-ES" dirty="0" smtClean="0">
                <a:solidFill>
                  <a:srgbClr val="FF0000"/>
                </a:solidFill>
              </a:rPr>
              <a:t>“Primer </a:t>
            </a:r>
            <a:r>
              <a:rPr lang="es-ES" dirty="0" err="1" smtClean="0">
                <a:solidFill>
                  <a:srgbClr val="FF0000"/>
                </a:solidFill>
              </a:rPr>
              <a:t>boletin</a:t>
            </a:r>
            <a:r>
              <a:rPr lang="es-ES" dirty="0" smtClean="0">
                <a:solidFill>
                  <a:srgbClr val="FF0000"/>
                </a:solidFill>
              </a:rPr>
              <a:t> - enero 1904”</a:t>
            </a:r>
            <a:br>
              <a:rPr lang="es-ES" dirty="0" smtClean="0">
                <a:solidFill>
                  <a:srgbClr val="FF0000"/>
                </a:solidFill>
              </a:rPr>
            </a:br>
            <a:r>
              <a:rPr lang="es-ES" sz="2000" dirty="0" smtClean="0">
                <a:solidFill>
                  <a:srgbClr val="FF0000"/>
                </a:solidFill>
              </a:rPr>
              <a:t>Muestra el nombre placido molina mostajo</a:t>
            </a:r>
            <a:endParaRPr lang="es-ES" sz="2000" dirty="0">
              <a:solidFill>
                <a:srgbClr val="000000"/>
              </a:solidFill>
            </a:endParaRPr>
          </a:p>
        </p:txBody>
      </p:sp>
      <p:sp>
        <p:nvSpPr>
          <p:cNvPr id="5" name="Elipse 4"/>
          <p:cNvSpPr/>
          <p:nvPr/>
        </p:nvSpPr>
        <p:spPr>
          <a:xfrm rot="21325588" flipV="1">
            <a:off x="4745041" y="1727599"/>
            <a:ext cx="1656184" cy="21602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FFFFFF"/>
              </a:solidFill>
            </a:endParaRPr>
          </a:p>
        </p:txBody>
      </p:sp>
    </p:spTree>
    <p:extLst>
      <p:ext uri="{BB962C8B-B14F-4D97-AF65-F5344CB8AC3E}">
        <p14:creationId xmlns:p14="http://schemas.microsoft.com/office/powerpoint/2010/main" val="248601032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Ángulos">
  <a:themeElements>
    <a:clrScheme name="Ángulo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Ángulo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Ángulo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Angles</Template>
  <TotalTime>15367</TotalTime>
  <Words>799</Words>
  <Application>Microsoft Office PowerPoint</Application>
  <PresentationFormat>Presentación en pantalla (4:3)</PresentationFormat>
  <Paragraphs>195</Paragraphs>
  <Slides>47</Slides>
  <Notes>0</Notes>
  <HiddenSlides>0</HiddenSlides>
  <MMClips>0</MMClips>
  <ScaleCrop>false</ScaleCrop>
  <HeadingPairs>
    <vt:vector size="4" baseType="variant">
      <vt:variant>
        <vt:lpstr>Tema</vt:lpstr>
      </vt:variant>
      <vt:variant>
        <vt:i4>1</vt:i4>
      </vt:variant>
      <vt:variant>
        <vt:lpstr>Títulos de diapositiva</vt:lpstr>
      </vt:variant>
      <vt:variant>
        <vt:i4>47</vt:i4>
      </vt:variant>
    </vt:vector>
  </HeadingPairs>
  <TitlesOfParts>
    <vt:vector size="48" baseType="lpstr">
      <vt:lpstr>Ángulos</vt:lpstr>
      <vt:lpstr>RECORDANDO   A  “UN  GRAN  CRUCEÑO»    Dr. PLACIDO MOLINA MOSTAJO (1875 - 1970)  95 Años RELATOS – LAS FERIAS –“LA  CARTA  Y EL COLEGIO” Por:   Tec. Javier De Llano López Santa Cruz  -  2022 </vt:lpstr>
      <vt:lpstr>Javier de llano López …………………..  CAMIREÑO</vt:lpstr>
      <vt:lpstr>LOS  INVITADOS  ESPECIALES</vt:lpstr>
      <vt:lpstr>Presentación de PowerPoint</vt:lpstr>
      <vt:lpstr> Dr. PLACIDO MOLINA MOSTAJO (1875 - 1970) – 95 años BREVE RESUMEN HISTORICO: nacio en Santa Cruz (11-octubre-1875).  (1).- EGRESO COMO Abogado DE la Universidad Santo Tomas de Aquino, hoy UNIV. “Gabriel Rene Moreno”.   (2).- Historiógrafo, poeta, catedrático y magistrado.   (3).- Publico más de 80 obras (libros y folletos de carácter histórico y geográfico), además de más de mil poemas.  (4).- Defendió la integración de la Patria  ante los historiadores extranjeros.   (5).- Rector de la Universidad Pública (UAGRM),  (6).- vocal y presidente de la Corte Suprema de Justicia.  (7).- redactor del célebre Memorándum de 1904 elevado al Congreso Nacional de Bolivia, proponiendo soluciones a la mediterraneidad de Bolivia, la vinculación nacional a través de ferrocarriles, la defensa de las fronteras y el desarrollo de Bolivia a partir de las riquezas naturales del Oriente. MURIO EN SANTA CRUZ (4-Enero-1970)  </vt:lpstr>
      <vt:lpstr>  Dr. PLACIDO MOLINA MOSTAJO (1875 - 1970)  </vt:lpstr>
      <vt:lpstr>“H O M E N A J E” AL  Dr. PLACIDO MOLINA MOSTAJO EN EL CENTENARIO DE SU NACIMIENTO (1875 - 1975) por el dr. Leonor ribera arteaga boletin 39 y 40 (junio-1977) – son 22 Paginas. estudio sobre la personalidad y sus obras - trabajo de Investigacion  t e m a s (1).- En la enseñanza publica (2).- en la historia y la geografia (3).- EN EL DERECHO INTERNACIONAL (4).- EN LA CUESTION PORTUARIA CON CHILE (5).- FERROCARRIL ORIENTAL Y SOLUCION A NUESTRO PROBLEMA MARITIMO (6).- la idea federalista en santa cruz (opinion del dr. P. molina) (7).- el dr. Molina y la vinculacion ferroviaria  nacional  (8).- sevicios en la magistradura  judicial (9).- su contribucion a la poesia (10).- magisterio rector desde el propio hogar (11).- necesidad de recopilacion y publicacion de sus obras (12).- una leccion de vida</vt:lpstr>
      <vt:lpstr>Presentación de PowerPoint</vt:lpstr>
      <vt:lpstr>Presentación de PowerPoint</vt:lpstr>
      <vt:lpstr>BOLETIN 64-65 EN EL BICENTENARIO 2009 - 2010</vt:lpstr>
      <vt:lpstr>BOLETIN 72 del 2018</vt:lpstr>
      <vt:lpstr>Presentación de PowerPoint</vt:lpstr>
      <vt:lpstr>Presentación de PowerPoint</vt:lpstr>
      <vt:lpstr>Presentación de PowerPoint</vt:lpstr>
      <vt:lpstr>Presentación de PowerPoint</vt:lpstr>
      <vt:lpstr>  INVITACION   A   NOVENARIO   </vt:lpstr>
      <vt:lpstr>  NUESTRA HISTORIA FERIAL COMENZO con un “BANNER” 2m x 2,5m  - 2011   </vt:lpstr>
      <vt:lpstr>Presentación de PowerPoint</vt:lpstr>
      <vt:lpstr>Presentación de PowerPoint</vt:lpstr>
      <vt:lpstr>Presentación de PowerPoint</vt:lpstr>
      <vt:lpstr>Presentación de PowerPoint</vt:lpstr>
      <vt:lpstr>  MIS PRIMEROS TRABAJOS  SOBRE LA “SEGH-SCZ”   </vt:lpstr>
      <vt:lpstr>  TODO COMENZO (2da. PARTE)   </vt:lpstr>
      <vt:lpstr>  LOS EXPOSITORES  Y EL STAND   </vt:lpstr>
      <vt:lpstr>  LOS EXPOSITORES   (SEGH-SCZ)   </vt:lpstr>
      <vt:lpstr>  VISITAS DE LOS MIEMBROS   (SEGH-SCZ)   </vt:lpstr>
      <vt:lpstr>Presentación de PowerPoint</vt:lpstr>
      <vt:lpstr>  IMPORTANTES  VISITAS  AL  STAND    </vt:lpstr>
      <vt:lpstr>  VISITAS  ESTUDIANTES DE COLEGIOS    </vt:lpstr>
      <vt:lpstr>  ESTUDIANTES  6to. “B” (PROMO) COLEGIO “PLACIDO MOLINA MOSTAJO”   </vt:lpstr>
      <vt:lpstr>  COLEGIO  “Dr. PLACIDO MOLINA MOSTAJO” MERCADO “LA RAMADA”   </vt:lpstr>
      <vt:lpstr>  COLEGIO  “Dr. PLACIDO MOLINA MOSTAJO” UBICADO X MERCADO “LA RAMADA” (Calle  Villagómez)   </vt:lpstr>
      <vt:lpstr>  COLEGIO  “Dr. PLACIDO MOLINA MOSTAJO” MERCADO “LA RAMADA” (Calle  Villagómez)   </vt:lpstr>
      <vt:lpstr>  COLEGIO  “Dr. PLACIDO MOLINA MOSTAJO” MERCADO “LA RAMADA” (Calle  Villagómez)   </vt:lpstr>
      <vt:lpstr>  CARTA MANUSCRITA “ORIGINAL” DEL DR. PLACIDO MOLINA MOSTAJO   </vt:lpstr>
      <vt:lpstr>  TRANSCRIPCION DE LA CARTA   </vt:lpstr>
      <vt:lpstr>Presentación de PowerPoint</vt:lpstr>
      <vt:lpstr>Presentación de PowerPoint</vt:lpstr>
      <vt:lpstr>Presentación de PowerPoint</vt:lpstr>
      <vt:lpstr>  C O N C L U S I O N E S    </vt:lpstr>
      <vt:lpstr>  C O N C L U S I O N E S    </vt:lpstr>
      <vt:lpstr>Presentación de PowerPoint</vt:lpstr>
      <vt:lpstr> José   Plácido Domingo  Embil  Cantante  español conocido mundialmente </vt:lpstr>
      <vt:lpstr>Presentación de PowerPoint</vt:lpstr>
      <vt:lpstr> RECORDANDO  A «UN  GRAN  CRUCEÑO»    Dr. PLACIDO MOLINA MOSTAJO (1875 - 1970) – 95 años - RECOPILACION: Tec. Javier De Llano López Santa Cruz  -  2022 </vt:lpstr>
      <vt:lpstr>  1900 - 1910 Don Luis Lavadenz Reyes -O-  (1872 – 1954). Nacido en Sucre. Estudio en la Facultad de Ing. (Chile). Sin terminar. En Santa Cruz se caso con doña Candelaria Flores. Conocedor de la zona. Don Luis fue contratado por terratenientes de la provincia Cordillera, para efectuar las mensuras y el alinderamiento de sus posesiones. Reunió un equipo de capataces, peones, recuas de mulas, aprovisionamientos y planeo sus viajes, durante las temporadas secas (de Abril hasta Diciembre).   EL DESCUBRIMIENTO:  SAIPURU (Prov. Cordillera – Sta. Cruz) La Hacienda de don Crisologo Vaca (1907) HAY «DOS» VERSIONES  LA PRIMERA: Realizando trabajos de mensura de terrenos, por falta de Mulas, se vio obligado a pernoctar donde don Crisologo Vaca quien le comento sobre el Petróleo que alli emanaba en forma natural y les servía para curar a los Animales y para Alumbrarse. ENVIO muestras a Buenos Aires   LA SEGUNDA: Don Luis de ida a Buenos Aires a Medicinarse paso por Saipuru y  se LLEVO muestras de petróleo. EL RESULTADO: (Dr. Bonarelli, Prestigioso Químico de Buenos Aires)   De la Muestra:  PETROLEO con alto contenido de gasolina……………..     </vt:lpstr>
      <vt:lpstr> historia deL PETROLEO EN bolivia (1910 - 1920)</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Libro «HISTORIAS» pETROLERAS</dc:title>
  <dc:creator>SONY</dc:creator>
  <cp:lastModifiedBy>Mi-Pc</cp:lastModifiedBy>
  <cp:revision>941</cp:revision>
  <cp:lastPrinted>2019-08-28T13:07:17Z</cp:lastPrinted>
  <dcterms:created xsi:type="dcterms:W3CDTF">2016-03-05T10:41:57Z</dcterms:created>
  <dcterms:modified xsi:type="dcterms:W3CDTF">2022-09-07T11:38:14Z</dcterms:modified>
</cp:coreProperties>
</file>